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6" r:id="rId11"/>
    <p:sldId id="264" r:id="rId12"/>
    <p:sldId id="265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4E4F4-7D61-4C98-AC58-E126DBF320F6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1055C-473A-4421-ACDF-EF8B71B452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4E4F4-7D61-4C98-AC58-E126DBF320F6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1055C-473A-4421-ACDF-EF8B71B452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4E4F4-7D61-4C98-AC58-E126DBF320F6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1055C-473A-4421-ACDF-EF8B71B452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4E4F4-7D61-4C98-AC58-E126DBF320F6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1055C-473A-4421-ACDF-EF8B71B452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4E4F4-7D61-4C98-AC58-E126DBF320F6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1055C-473A-4421-ACDF-EF8B71B452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4E4F4-7D61-4C98-AC58-E126DBF320F6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1055C-473A-4421-ACDF-EF8B71B452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4E4F4-7D61-4C98-AC58-E126DBF320F6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1055C-473A-4421-ACDF-EF8B71B452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4E4F4-7D61-4C98-AC58-E126DBF320F6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1055C-473A-4421-ACDF-EF8B71B452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4E4F4-7D61-4C98-AC58-E126DBF320F6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1055C-473A-4421-ACDF-EF8B71B452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4E4F4-7D61-4C98-AC58-E126DBF320F6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1055C-473A-4421-ACDF-EF8B71B452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4E4F4-7D61-4C98-AC58-E126DBF320F6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1055C-473A-4421-ACDF-EF8B71B452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4E4F4-7D61-4C98-AC58-E126DBF320F6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1055C-473A-4421-ACDF-EF8B71B452B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470025"/>
          </a:xfrm>
        </p:spPr>
        <p:txBody>
          <a:bodyPr>
            <a:normAutofit/>
          </a:bodyPr>
          <a:lstStyle/>
          <a:p>
            <a:r>
              <a:rPr lang="it-IT" dirty="0" smtClean="0">
                <a:latin typeface="Berlin Sans FB" pitchFamily="34" charset="0"/>
              </a:rPr>
              <a:t>Chi sei, Signore?</a:t>
            </a:r>
            <a:endParaRPr lang="it-IT" dirty="0">
              <a:latin typeface="Berlin Sans FB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388" y="1340768"/>
            <a:ext cx="6840760" cy="5130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4000" i="1" dirty="0"/>
              <a:t>Cittadini ateniesi, vedo che in tutto siete molto timorati degli dei. Passando infatti e osservando i monumenti del vostro culto, ho trovato anche un'ara con l'iscrizione: Al Dio ignoto. Quello che voi adorate senza conoscere, io ve lo annunzio. </a:t>
            </a:r>
            <a:endParaRPr lang="it-IT" sz="4000" i="1" dirty="0" smtClean="0"/>
          </a:p>
          <a:p>
            <a:pPr algn="ctr">
              <a:buNone/>
            </a:pPr>
            <a:r>
              <a:rPr lang="it-IT" sz="4000" b="1" i="1" dirty="0" smtClean="0"/>
              <a:t>(Atti 17)</a:t>
            </a:r>
            <a:endParaRPr lang="it-IT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25473" y="1196752"/>
            <a:ext cx="9144000" cy="4032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j-cs"/>
              </a:rPr>
              <a:t>Non cade foglia</a:t>
            </a:r>
            <a:r>
              <a:rPr kumimoji="0" lang="it-IT" sz="7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j-cs"/>
              </a:rPr>
              <a:t> che Dio non voglia</a:t>
            </a:r>
            <a:endParaRPr kumimoji="0" lang="it-IT" sz="7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erlin Sans FB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25473" y="1196752"/>
            <a:ext cx="9144000" cy="4032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j-cs"/>
              </a:rPr>
              <a:t>Cosa ho fatto di male per meritarmi</a:t>
            </a:r>
            <a:r>
              <a:rPr kumimoji="0" lang="it-IT" sz="7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j-cs"/>
              </a:rPr>
              <a:t> questo…</a:t>
            </a:r>
            <a:endParaRPr kumimoji="0" lang="it-IT" sz="7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erlin Sans FB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774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25473" y="1196752"/>
            <a:ext cx="9144000" cy="4032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j-cs"/>
              </a:rPr>
              <a:t>Dio perdona sempre</a:t>
            </a:r>
            <a:endParaRPr kumimoji="0" lang="it-IT" sz="7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erlin Sans FB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4871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25473" y="1196752"/>
            <a:ext cx="9144000" cy="4032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j-cs"/>
              </a:rPr>
              <a:t>Oggi il mio oroscopo dice</a:t>
            </a:r>
            <a:r>
              <a:rPr kumimoji="0" lang="it-IT" sz="7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j-cs"/>
              </a:rPr>
              <a:t> che…</a:t>
            </a:r>
            <a:endParaRPr kumimoji="0" lang="it-IT" sz="7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erlin Sans FB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941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25473" y="1196752"/>
            <a:ext cx="9144000" cy="4032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j-cs"/>
              </a:rPr>
              <a:t>Dio sa già tutto quello che</a:t>
            </a:r>
            <a:r>
              <a:rPr kumimoji="0" lang="it-IT" sz="7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j-cs"/>
              </a:rPr>
              <a:t> farai!</a:t>
            </a:r>
            <a:endParaRPr kumimoji="0" lang="it-IT" sz="7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erlin Sans FB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4203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25473" y="1196752"/>
            <a:ext cx="9144000" cy="4032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j-cs"/>
              </a:rPr>
              <a:t>Se non fai come dice Dio lui si arrabbia!</a:t>
            </a:r>
            <a:endParaRPr kumimoji="0" lang="it-IT" sz="7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erlin Sans FB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3180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25473" y="1196752"/>
            <a:ext cx="9144000" cy="4032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j-cs"/>
              </a:rPr>
              <a:t>Non aprire l’ombrello al chiuso che porta sfortuna!</a:t>
            </a:r>
            <a:endParaRPr kumimoji="0" lang="it-IT" sz="7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erlin Sans FB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8574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25473" y="1196752"/>
            <a:ext cx="9144000" cy="4032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j-cs"/>
              </a:rPr>
              <a:t>Nulla ci potrà separare dall’amore di</a:t>
            </a:r>
            <a:r>
              <a:rPr kumimoji="0" lang="it-IT" sz="7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j-cs"/>
              </a:rPr>
              <a:t> Dio.</a:t>
            </a:r>
            <a:endParaRPr kumimoji="0" lang="it-IT" sz="7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erlin Sans FB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1335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25473" y="1196752"/>
            <a:ext cx="9144000" cy="4032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j-cs"/>
              </a:rPr>
              <a:t>Che fortuna!</a:t>
            </a:r>
            <a:endParaRPr kumimoji="0" lang="it-IT" sz="7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erlin Sans FB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0182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25473" y="1196752"/>
            <a:ext cx="9144000" cy="4032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j-cs"/>
              </a:rPr>
              <a:t>È Dio che ti ha punito!</a:t>
            </a:r>
            <a:endParaRPr kumimoji="0" lang="it-IT" sz="7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erlin Sans FB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264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126</Words>
  <Application>Microsoft Office PowerPoint</Application>
  <PresentationFormat>Presentazione su schermo (4:3)</PresentationFormat>
  <Paragraphs>13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Arial</vt:lpstr>
      <vt:lpstr>Berlin Sans FB</vt:lpstr>
      <vt:lpstr>Calibri</vt:lpstr>
      <vt:lpstr>Tema di Office</vt:lpstr>
      <vt:lpstr>Chi sei, Signore?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Natale  Gesù viene nella tua vita!</dc:title>
  <dc:creator>Gabriele Cossovich</dc:creator>
  <cp:lastModifiedBy>Gabriele Cossovich</cp:lastModifiedBy>
  <cp:revision>11</cp:revision>
  <dcterms:created xsi:type="dcterms:W3CDTF">2013-11-28T12:49:21Z</dcterms:created>
  <dcterms:modified xsi:type="dcterms:W3CDTF">2014-03-07T11:45:03Z</dcterms:modified>
</cp:coreProperties>
</file>