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58" r:id="rId6"/>
    <p:sldId id="264" r:id="rId7"/>
    <p:sldId id="263" r:id="rId8"/>
    <p:sldId id="262" r:id="rId9"/>
    <p:sldId id="265" r:id="rId10"/>
    <p:sldId id="261" r:id="rId11"/>
    <p:sldId id="269" r:id="rId12"/>
    <p:sldId id="268" r:id="rId13"/>
    <p:sldId id="271" r:id="rId14"/>
    <p:sldId id="267" r:id="rId15"/>
    <p:sldId id="270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615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04E2-9C43-46C1-A6D6-DBD98B5B34F8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F9480-EEBC-4C7E-8CC1-B50D4C59B3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3142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04E2-9C43-46C1-A6D6-DBD98B5B34F8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F9480-EEBC-4C7E-8CC1-B50D4C59B3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4393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04E2-9C43-46C1-A6D6-DBD98B5B34F8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F9480-EEBC-4C7E-8CC1-B50D4C59B3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7038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04E2-9C43-46C1-A6D6-DBD98B5B34F8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F9480-EEBC-4C7E-8CC1-B50D4C59B3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1571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04E2-9C43-46C1-A6D6-DBD98B5B34F8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F9480-EEBC-4C7E-8CC1-B50D4C59B3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2955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04E2-9C43-46C1-A6D6-DBD98B5B34F8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F9480-EEBC-4C7E-8CC1-B50D4C59B3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4497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04E2-9C43-46C1-A6D6-DBD98B5B34F8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F9480-EEBC-4C7E-8CC1-B50D4C59B3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9002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04E2-9C43-46C1-A6D6-DBD98B5B34F8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F9480-EEBC-4C7E-8CC1-B50D4C59B3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392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04E2-9C43-46C1-A6D6-DBD98B5B34F8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F9480-EEBC-4C7E-8CC1-B50D4C59B3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665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04E2-9C43-46C1-A6D6-DBD98B5B34F8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F9480-EEBC-4C7E-8CC1-B50D4C59B3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987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04E2-9C43-46C1-A6D6-DBD98B5B34F8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F9480-EEBC-4C7E-8CC1-B50D4C59B3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0233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A04E2-9C43-46C1-A6D6-DBD98B5B34F8}" type="datetimeFigureOut">
              <a:rPr lang="it-IT" smtClean="0"/>
              <a:t>01/08/2016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F9480-EEBC-4C7E-8CC1-B50D4C59B3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837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2"/>
            <a:ext cx="9144000" cy="684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687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8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539" y="0"/>
            <a:ext cx="4940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964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148" y="0"/>
            <a:ext cx="54557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66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71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49" y="0"/>
            <a:ext cx="56167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76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45" y="0"/>
            <a:ext cx="73637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145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0" y="89338"/>
            <a:ext cx="9129399" cy="669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23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56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" y="102869"/>
            <a:ext cx="9133706" cy="664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465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83" y="0"/>
            <a:ext cx="69256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99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89" y="-5034"/>
            <a:ext cx="4587765" cy="686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54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8" y="7462"/>
            <a:ext cx="8350469" cy="684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291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125"/>
            <a:ext cx="9144000" cy="680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22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785"/>
            <a:ext cx="9144000" cy="572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06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" y="202312"/>
            <a:ext cx="9140260" cy="645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445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Presentazione su schermo (4:3)</PresentationFormat>
  <Paragraphs>0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Gabriele Cossovich</dc:creator>
  <cp:lastModifiedBy>Gabriele Cossovich</cp:lastModifiedBy>
  <cp:revision>1</cp:revision>
  <dcterms:created xsi:type="dcterms:W3CDTF">2016-08-01T15:04:48Z</dcterms:created>
  <dcterms:modified xsi:type="dcterms:W3CDTF">2016-08-01T15:10:16Z</dcterms:modified>
</cp:coreProperties>
</file>