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  <p:sldMasterId id="2147483752" r:id="rId2"/>
  </p:sldMasterIdLst>
  <p:notesMasterIdLst>
    <p:notesMasterId r:id="rId17"/>
  </p:notesMasterIdLst>
  <p:handoutMasterIdLst>
    <p:handoutMasterId r:id="rId18"/>
  </p:handoutMasterIdLst>
  <p:sldIdLst>
    <p:sldId id="278" r:id="rId3"/>
    <p:sldId id="295" r:id="rId4"/>
    <p:sldId id="305" r:id="rId5"/>
    <p:sldId id="306" r:id="rId6"/>
    <p:sldId id="309" r:id="rId7"/>
    <p:sldId id="307" r:id="rId8"/>
    <p:sldId id="301" r:id="rId9"/>
    <p:sldId id="298" r:id="rId10"/>
    <p:sldId id="315" r:id="rId11"/>
    <p:sldId id="282" r:id="rId12"/>
    <p:sldId id="316" r:id="rId13"/>
    <p:sldId id="317" r:id="rId14"/>
    <p:sldId id="318" r:id="rId15"/>
    <p:sldId id="320" r:id="rId16"/>
  </p:sldIdLst>
  <p:sldSz cx="9144000" cy="6858000" type="screen4x3"/>
  <p:notesSz cx="7099300" cy="1023461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Berlin Sans FB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Berlin Sans FB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Berlin Sans FB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Berlin Sans FB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Berlin Sans FB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Berlin Sans FB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Berlin Sans FB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Berlin Sans FB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Berlin Sans FB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21">
          <p15:clr>
            <a:srgbClr val="A4A3A4"/>
          </p15:clr>
        </p15:guide>
        <p15:guide id="2" pos="10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99"/>
    <a:srgbClr val="FF3300"/>
    <a:srgbClr val="EBA29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35" autoAdjust="0"/>
    <p:restoredTop sz="94660"/>
  </p:normalViewPr>
  <p:slideViewPr>
    <p:cSldViewPr>
      <p:cViewPr varScale="1">
        <p:scale>
          <a:sx n="86" d="100"/>
          <a:sy n="86" d="100"/>
        </p:scale>
        <p:origin x="285" y="45"/>
      </p:cViewPr>
      <p:guideLst>
        <p:guide orient="horz" pos="3521"/>
        <p:guide pos="10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fld id="{5A4DE59B-9102-4A84-9A16-265C11A14BD8}" type="datetime1">
              <a:rPr lang="it-IT"/>
              <a:pPr/>
              <a:t>01/08/2016</a:t>
            </a:fld>
            <a:endParaRPr lang="it-IT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fld id="{E67F2472-AA40-4978-A6D6-9F7D24A8B205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Arial" charset="0"/>
              </a:defRPr>
            </a:lvl1pPr>
          </a:lstStyle>
          <a:p>
            <a:fld id="{B12505CC-8D40-4B72-BDC9-E5233B9C811A}" type="datetime1">
              <a:rPr lang="it-IT"/>
              <a:pPr/>
              <a:t>01/08/2016</a:t>
            </a:fld>
            <a:endParaRPr lang="it-IT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Arial" charset="0"/>
              </a:defRPr>
            </a:lvl1pPr>
          </a:lstStyle>
          <a:p>
            <a:fld id="{1D6CCAB1-2A2E-433F-BEE0-5E046297D7DE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it-IT" sz="1200" dirty="0" smtClean="0">
                <a:solidFill>
                  <a:srgbClr val="000066"/>
                </a:solidFill>
              </a:rPr>
              <a:t>Al cuore di ogni scelta concreta c’è il desiderio di seguire le orme di Gesù, ci sono le motivazioni serie, i valori in cui crediamo. Impariamo allora a coltivare alcuni atteggiamenti che danno reale spessore al nostro essere</a:t>
            </a:r>
          </a:p>
          <a:p>
            <a:pPr>
              <a:spcBef>
                <a:spcPct val="50000"/>
              </a:spcBef>
            </a:pPr>
            <a:r>
              <a:rPr lang="it-IT" sz="1800" dirty="0" smtClean="0">
                <a:solidFill>
                  <a:srgbClr val="000066"/>
                </a:solidFill>
              </a:rPr>
              <a:t>Sei pronto per partire?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it-IT" sz="1800" dirty="0" smtClean="0">
                <a:solidFill>
                  <a:srgbClr val="000066"/>
                </a:solidFill>
              </a:rPr>
              <a:t>Coraggio la </a:t>
            </a:r>
            <a:r>
              <a:rPr lang="it-IT" sz="1200" dirty="0" smtClean="0">
                <a:solidFill>
                  <a:srgbClr val="000066"/>
                </a:solidFill>
              </a:rPr>
              <a:t>Viviamo in una società dove ogni decisione è determinata dalla certezza di sapere a cosa si va incontro. La proposta </a:t>
            </a:r>
            <a:r>
              <a:rPr lang="it-IT" sz="1200" dirty="0" err="1" smtClean="0">
                <a:solidFill>
                  <a:srgbClr val="000066"/>
                </a:solidFill>
              </a:rPr>
              <a:t>crisiama</a:t>
            </a:r>
            <a:r>
              <a:rPr lang="it-IT" sz="1200" dirty="0" smtClean="0">
                <a:solidFill>
                  <a:srgbClr val="000066"/>
                </a:solidFill>
              </a:rPr>
              <a:t> sembra </a:t>
            </a:r>
            <a:r>
              <a:rPr lang="it-IT" sz="1200" dirty="0" err="1" smtClean="0">
                <a:solidFill>
                  <a:srgbClr val="000066"/>
                </a:solidFill>
              </a:rPr>
              <a:t>asssurda</a:t>
            </a:r>
            <a:r>
              <a:rPr lang="it-IT" sz="1200" dirty="0" smtClean="0">
                <a:solidFill>
                  <a:srgbClr val="000066"/>
                </a:solidFill>
              </a:rPr>
              <a:t>. Imparare a fidarsi di Gesù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it-IT" sz="1200" dirty="0" smtClean="0">
                <a:solidFill>
                  <a:srgbClr val="000066"/>
                </a:solidFill>
              </a:rPr>
              <a:t>Scegliamo di essere coraggiosi</a:t>
            </a:r>
            <a:r>
              <a:rPr lang="it-IT" sz="1100" dirty="0" smtClean="0">
                <a:solidFill>
                  <a:srgbClr val="000066"/>
                </a:solidFill>
              </a:rPr>
              <a:t> </a:t>
            </a:r>
            <a:endParaRPr lang="it-IT" sz="1800" dirty="0" smtClean="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it-IT" sz="1800" dirty="0" err="1" smtClean="0">
                <a:solidFill>
                  <a:srgbClr val="000066"/>
                </a:solidFill>
              </a:rPr>
              <a:t>Costazna</a:t>
            </a:r>
            <a:r>
              <a:rPr lang="it-IT" sz="1200" dirty="0" smtClean="0">
                <a:solidFill>
                  <a:srgbClr val="000066"/>
                </a:solidFill>
              </a:rPr>
              <a:t>: </a:t>
            </a:r>
            <a:endParaRPr lang="it-IT" sz="1800" dirty="0" smtClean="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it-IT" sz="1200" dirty="0" smtClean="0">
                <a:solidFill>
                  <a:srgbClr val="000066"/>
                </a:solidFill>
              </a:rPr>
              <a:t> abituati da esperienze episodiche e frammentate che durano quanto effetto appagante la sfida è quella di un impegno perseverante, di chi non si ritira di fronte alle difficoltà, al rischio dell’abitudine.</a:t>
            </a:r>
          </a:p>
          <a:p>
            <a:pPr>
              <a:spcBef>
                <a:spcPct val="50000"/>
              </a:spcBef>
            </a:pPr>
            <a:r>
              <a:rPr lang="it-IT" sz="1200" dirty="0" smtClean="0">
                <a:solidFill>
                  <a:srgbClr val="000066"/>
                </a:solidFill>
              </a:rPr>
              <a:t>Esistono le buone abitudini oltre che le cattivi abitudini</a:t>
            </a:r>
          </a:p>
          <a:p>
            <a:pPr>
              <a:spcBef>
                <a:spcPct val="50000"/>
              </a:spcBef>
            </a:pPr>
            <a:r>
              <a:rPr lang="it-IT" sz="1200" dirty="0" smtClean="0">
                <a:solidFill>
                  <a:srgbClr val="000066"/>
                </a:solidFill>
              </a:rPr>
              <a:t>Questo ci chiede di scegliere oltre la logica di chi prova tutto senza compromettersi.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CCAB1-2A2E-433F-BEE0-5E046297D7DE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11" descr="IMG- 090525-221109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7938"/>
            <a:ext cx="9144000" cy="684371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2E21A-A369-4EC7-B5B8-9E37279EB6EE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D2B14-0C0B-412A-9CAD-A52319015EDB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11" descr="IMG- 090525-221109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7938"/>
            <a:ext cx="9144000" cy="684371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1450975" y="2632075"/>
            <a:ext cx="64341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dirty="0" smtClean="0">
                <a:solidFill>
                  <a:srgbClr val="000066"/>
                </a:solidFill>
              </a:rPr>
              <a:t>LA REGOLA </a:t>
            </a:r>
            <a:r>
              <a:rPr lang="it-IT" sz="2800" dirty="0" err="1" smtClean="0">
                <a:solidFill>
                  <a:srgbClr val="000066"/>
                </a:solidFill>
              </a:rPr>
              <a:t>DI</a:t>
            </a:r>
            <a:r>
              <a:rPr lang="it-IT" sz="2800" dirty="0" smtClean="0">
                <a:solidFill>
                  <a:srgbClr val="000066"/>
                </a:solidFill>
              </a:rPr>
              <a:t> VITA PER I 18enni</a:t>
            </a:r>
            <a:endParaRPr lang="it-IT" sz="2800" dirty="0">
              <a:solidFill>
                <a:srgbClr val="000066"/>
              </a:solidFill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 rot="630336">
            <a:off x="505326" y="5373849"/>
            <a:ext cx="4924355" cy="510778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dirty="0" smtClean="0">
                <a:solidFill>
                  <a:srgbClr val="000066"/>
                </a:solidFill>
              </a:rPr>
              <a:t>Primi passi per un grande viaggio …</a:t>
            </a:r>
            <a:endParaRPr lang="it-IT" sz="24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714348" y="2357430"/>
            <a:ext cx="3000396" cy="1920895"/>
          </a:xfrm>
          <a:prstGeom prst="clou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4000" b="1" dirty="0" smtClean="0">
                <a:solidFill>
                  <a:srgbClr val="000066"/>
                </a:solidFill>
              </a:rPr>
              <a:t>Regola</a:t>
            </a:r>
          </a:p>
          <a:p>
            <a:pPr>
              <a:spcBef>
                <a:spcPct val="50000"/>
              </a:spcBef>
            </a:pPr>
            <a:endParaRPr lang="it-IT" sz="2400" b="1" dirty="0">
              <a:solidFill>
                <a:srgbClr val="000066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643306" y="4643446"/>
            <a:ext cx="3143272" cy="1077575"/>
          </a:xfrm>
          <a:prstGeom prst="cloud">
            <a:avLst/>
          </a:prstGeom>
          <a:gradFill flip="none" rotWithShape="1">
            <a:gsLst>
              <a:gs pos="0">
                <a:srgbClr val="0000FF">
                  <a:tint val="66000"/>
                  <a:satMod val="160000"/>
                </a:srgbClr>
              </a:gs>
              <a:gs pos="50000">
                <a:srgbClr val="0000FF">
                  <a:tint val="44500"/>
                  <a:satMod val="160000"/>
                </a:srgbClr>
              </a:gs>
              <a:gs pos="100000">
                <a:srgbClr val="0000FF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4000" b="1" dirty="0" smtClean="0">
                <a:solidFill>
                  <a:srgbClr val="000066"/>
                </a:solidFill>
              </a:rPr>
              <a:t>Vita</a:t>
            </a:r>
            <a:endParaRPr lang="it-IT" sz="4000" dirty="0">
              <a:solidFill>
                <a:srgbClr val="000066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500034" y="288908"/>
            <a:ext cx="3714776" cy="12827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it-IT" sz="3600" dirty="0" smtClean="0">
                <a:solidFill>
                  <a:srgbClr val="000066"/>
                </a:solidFill>
                <a:latin typeface="Ravie" pitchFamily="82" charset="0"/>
              </a:rPr>
              <a:t>REGOLA di </a:t>
            </a:r>
            <a:r>
              <a:rPr lang="it-IT" sz="3600" dirty="0" err="1" smtClean="0">
                <a:solidFill>
                  <a:srgbClr val="000066"/>
                </a:solidFill>
                <a:latin typeface="Ravie" pitchFamily="82" charset="0"/>
              </a:rPr>
              <a:t>VITA…</a:t>
            </a:r>
            <a:endParaRPr lang="it-IT" sz="3600" dirty="0">
              <a:solidFill>
                <a:srgbClr val="000066"/>
              </a:solidFill>
              <a:latin typeface="Ravie" pitchFamily="82" charset="0"/>
            </a:endParaRPr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 rot="630336">
            <a:off x="4731353" y="758133"/>
            <a:ext cx="3955889" cy="510778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dirty="0" smtClean="0">
                <a:solidFill>
                  <a:srgbClr val="000066"/>
                </a:solidFill>
              </a:rPr>
              <a:t>Cosa ti viene in mente?</a:t>
            </a:r>
            <a:endParaRPr lang="it-IT" sz="2400" b="1" dirty="0">
              <a:solidFill>
                <a:srgbClr val="000066"/>
              </a:solidFill>
            </a:endParaRPr>
          </a:p>
        </p:txBody>
      </p:sp>
      <p:pic>
        <p:nvPicPr>
          <p:cNvPr id="12290" name="Picture 2" descr="C:\Documents and Settings\luca\Impostazioni locali\Temporary Internet Files\Content.IE5\T5D9QUTF\MCj0251074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2571744"/>
            <a:ext cx="1217395" cy="928694"/>
          </a:xfrm>
          <a:prstGeom prst="rect">
            <a:avLst/>
          </a:prstGeom>
          <a:noFill/>
        </p:spPr>
      </p:pic>
      <p:pic>
        <p:nvPicPr>
          <p:cNvPr id="12291" name="Picture 3" descr="C:\Documents and Settings\luca\Impostazioni locali\Temporary Internet Files\Content.IE5\HYDIHFFS\MCj0397716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14872">
            <a:off x="5840582" y="2840757"/>
            <a:ext cx="944935" cy="467015"/>
          </a:xfrm>
          <a:prstGeom prst="rect">
            <a:avLst/>
          </a:prstGeom>
          <a:noFill/>
        </p:spPr>
      </p:pic>
      <p:pic>
        <p:nvPicPr>
          <p:cNvPr id="12294" name="Picture 6" descr="C:\Documents and Settings\luca\Impostazioni locali\Temporary Internet Files\Content.IE5\31BWRD8Y\MCj0078751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8190" y="2714620"/>
            <a:ext cx="1541528" cy="1362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142976" y="1785926"/>
            <a:ext cx="5429288" cy="1264980"/>
          </a:xfrm>
          <a:prstGeom prst="clou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dirty="0" smtClean="0">
                <a:solidFill>
                  <a:srgbClr val="000066"/>
                </a:solidFill>
              </a:rPr>
              <a:t>… mi sa che è qualcosa che mi limita</a:t>
            </a:r>
            <a:endParaRPr lang="it-IT" sz="2400" b="1" dirty="0">
              <a:solidFill>
                <a:srgbClr val="000066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357686" y="2714620"/>
            <a:ext cx="3143272" cy="3888641"/>
          </a:xfrm>
          <a:prstGeom prst="cloud">
            <a:avLst/>
          </a:prstGeom>
          <a:gradFill flip="none" rotWithShape="1">
            <a:gsLst>
              <a:gs pos="0">
                <a:srgbClr val="0000FF">
                  <a:tint val="66000"/>
                  <a:satMod val="160000"/>
                </a:srgbClr>
              </a:gs>
              <a:gs pos="50000">
                <a:srgbClr val="0000FF">
                  <a:tint val="44500"/>
                  <a:satMod val="160000"/>
                </a:srgbClr>
              </a:gs>
              <a:gs pos="100000">
                <a:srgbClr val="0000FF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4000" dirty="0" smtClean="0">
                <a:solidFill>
                  <a:srgbClr val="000066"/>
                </a:solidFill>
              </a:rPr>
              <a:t>VORREI VIVERE SENZA REGOLE</a:t>
            </a:r>
            <a:endParaRPr lang="it-IT" sz="4000" dirty="0">
              <a:solidFill>
                <a:srgbClr val="000066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500034" y="288908"/>
            <a:ext cx="3714776" cy="12827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it-IT" sz="2000" dirty="0" smtClean="0">
                <a:solidFill>
                  <a:srgbClr val="000066"/>
                </a:solidFill>
                <a:latin typeface="Ravie" pitchFamily="82" charset="0"/>
              </a:rPr>
              <a:t>Prima impressione</a:t>
            </a:r>
            <a:endParaRPr lang="it-IT" sz="2000" dirty="0">
              <a:solidFill>
                <a:srgbClr val="000066"/>
              </a:solidFill>
              <a:latin typeface="Ravie" pitchFamily="82" charset="0"/>
            </a:endParaRPr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 rot="630336">
            <a:off x="227692" y="5642748"/>
            <a:ext cx="3955889" cy="510778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smtClean="0">
                <a:solidFill>
                  <a:srgbClr val="000066"/>
                </a:solidFill>
              </a:rPr>
              <a:t>PUNTA IN ALTO</a:t>
            </a:r>
            <a:endParaRPr lang="it-IT" sz="2400" b="1" dirty="0">
              <a:solidFill>
                <a:srgbClr val="000066"/>
              </a:solidFill>
            </a:endParaRPr>
          </a:p>
        </p:txBody>
      </p:sp>
      <p:pic>
        <p:nvPicPr>
          <p:cNvPr id="12294" name="Picture 6" descr="C:\Documents and Settings\luca\Impostazioni locali\Temporary Internet Files\Content.IE5\31BWRD8Y\MCj0078751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714356"/>
            <a:ext cx="1541528" cy="1362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 rot="630336">
            <a:off x="286618" y="5334819"/>
            <a:ext cx="4169848" cy="510778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smtClean="0">
                <a:solidFill>
                  <a:srgbClr val="000066"/>
                </a:solidFill>
              </a:rPr>
              <a:t>PUNTA IN ALTO</a:t>
            </a:r>
            <a:endParaRPr lang="it-IT" sz="2400" b="1" dirty="0">
              <a:solidFill>
                <a:srgbClr val="000066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28596" y="785794"/>
            <a:ext cx="4286280" cy="2014597"/>
          </a:xfrm>
          <a:prstGeom prst="cloud">
            <a:avLst/>
          </a:prstGeom>
          <a:gradFill flip="none" rotWithShape="1">
            <a:gsLst>
              <a:gs pos="0">
                <a:srgbClr val="0000FF">
                  <a:tint val="66000"/>
                  <a:satMod val="160000"/>
                </a:srgbClr>
              </a:gs>
              <a:gs pos="50000">
                <a:srgbClr val="0000FF">
                  <a:tint val="44500"/>
                  <a:satMod val="160000"/>
                </a:srgbClr>
              </a:gs>
              <a:gs pos="100000">
                <a:srgbClr val="0000FF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4000" dirty="0" smtClean="0">
                <a:solidFill>
                  <a:srgbClr val="000066"/>
                </a:solidFill>
              </a:rPr>
              <a:t>Con o senza regole?</a:t>
            </a:r>
            <a:endParaRPr lang="it-IT" sz="4000" dirty="0">
              <a:solidFill>
                <a:srgbClr val="000066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 rot="630336">
            <a:off x="4763744" y="862481"/>
            <a:ext cx="4169848" cy="510778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smtClean="0">
                <a:solidFill>
                  <a:srgbClr val="000066"/>
                </a:solidFill>
              </a:rPr>
              <a:t>CHI FA SPORT SUL SERIO</a:t>
            </a:r>
            <a:endParaRPr lang="it-IT" sz="2400" b="1" dirty="0">
              <a:solidFill>
                <a:srgbClr val="000066"/>
              </a:solidFill>
            </a:endParaRPr>
          </a:p>
        </p:txBody>
      </p:sp>
      <p:pic>
        <p:nvPicPr>
          <p:cNvPr id="7170" name="Picture 2" descr="http://www.abeingo.org/images_news/usain_bo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785926"/>
            <a:ext cx="3171825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500166" y="642918"/>
            <a:ext cx="3143272" cy="919401"/>
          </a:xfrm>
          <a:prstGeom prst="wedgeRoundRectCallout">
            <a:avLst>
              <a:gd name="adj1" fmla="val -25833"/>
              <a:gd name="adj2" fmla="val 78638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dirty="0" smtClean="0">
                <a:solidFill>
                  <a:srgbClr val="000066"/>
                </a:solidFill>
              </a:rPr>
              <a:t>Regole in campo e … anche fuori …</a:t>
            </a:r>
            <a:endParaRPr lang="it-IT" sz="2400" dirty="0">
              <a:solidFill>
                <a:srgbClr val="000066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5214942" y="3929066"/>
            <a:ext cx="3143272" cy="510778"/>
          </a:xfrm>
          <a:prstGeom prst="wedgeRoundRectCallout">
            <a:avLst>
              <a:gd name="adj1" fmla="val -1320"/>
              <a:gd name="adj2" fmla="val 99160"/>
              <a:gd name="adj3" fmla="val 16667"/>
            </a:avLst>
          </a:prstGeom>
          <a:gradFill flip="none" rotWithShape="1">
            <a:gsLst>
              <a:gs pos="0">
                <a:srgbClr val="0000FF">
                  <a:tint val="66000"/>
                  <a:satMod val="160000"/>
                </a:srgbClr>
              </a:gs>
              <a:gs pos="50000">
                <a:srgbClr val="0000FF">
                  <a:tint val="44500"/>
                  <a:satMod val="160000"/>
                </a:srgbClr>
              </a:gs>
              <a:gs pos="100000">
                <a:srgbClr val="0000FF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smtClean="0">
                <a:solidFill>
                  <a:srgbClr val="000066"/>
                </a:solidFill>
              </a:rPr>
              <a:t>Sonno …</a:t>
            </a:r>
            <a:endParaRPr lang="it-IT" sz="2400" dirty="0">
              <a:solidFill>
                <a:srgbClr val="000066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928794" y="4000504"/>
            <a:ext cx="2571768" cy="510778"/>
          </a:xfrm>
          <a:prstGeom prst="wedgeRoundRectCallout">
            <a:avLst>
              <a:gd name="adj1" fmla="val -1629"/>
              <a:gd name="adj2" fmla="val -79350"/>
              <a:gd name="adj3" fmla="val 16667"/>
            </a:avLst>
          </a:prstGeom>
          <a:solidFill>
            <a:srgbClr val="FFC0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dirty="0" smtClean="0">
                <a:solidFill>
                  <a:srgbClr val="000066"/>
                </a:solidFill>
              </a:rPr>
              <a:t>Orario </a:t>
            </a:r>
            <a:endParaRPr lang="it-IT" sz="2400" dirty="0">
              <a:solidFill>
                <a:srgbClr val="000066"/>
              </a:solidFill>
            </a:endParaRPr>
          </a:p>
        </p:txBody>
      </p:sp>
      <p:pic>
        <p:nvPicPr>
          <p:cNvPr id="6146" name="Picture 2" descr="D:\Documenti Luca\Immagini\Raccolta multimediale Microsoft\j023919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857364"/>
            <a:ext cx="1643074" cy="1480449"/>
          </a:xfrm>
          <a:prstGeom prst="rect">
            <a:avLst/>
          </a:prstGeom>
          <a:noFill/>
        </p:spPr>
      </p:pic>
      <p:grpSp>
        <p:nvGrpSpPr>
          <p:cNvPr id="2" name="Group 7"/>
          <p:cNvGrpSpPr>
            <a:grpSpLocks noChangeAspect="1"/>
          </p:cNvGrpSpPr>
          <p:nvPr/>
        </p:nvGrpSpPr>
        <p:grpSpPr bwMode="auto">
          <a:xfrm flipH="1">
            <a:off x="6072198" y="4071942"/>
            <a:ext cx="1928826" cy="1855091"/>
            <a:chOff x="3690" y="2790"/>
            <a:chExt cx="1151" cy="1107"/>
          </a:xfrm>
        </p:grpSpPr>
        <p:sp>
          <p:nvSpPr>
            <p:cNvPr id="6150" name="AutoShape 6"/>
            <p:cNvSpPr>
              <a:spLocks noChangeAspect="1" noChangeArrowheads="1" noTextEdit="1"/>
            </p:cNvSpPr>
            <p:nvPr/>
          </p:nvSpPr>
          <p:spPr bwMode="auto">
            <a:xfrm>
              <a:off x="3690" y="2790"/>
              <a:ext cx="1151" cy="1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157" name="Freeform 13"/>
            <p:cNvSpPr>
              <a:spLocks/>
            </p:cNvSpPr>
            <p:nvPr/>
          </p:nvSpPr>
          <p:spPr bwMode="auto">
            <a:xfrm>
              <a:off x="4410" y="3557"/>
              <a:ext cx="206" cy="340"/>
            </a:xfrm>
            <a:custGeom>
              <a:avLst/>
              <a:gdLst/>
              <a:ahLst/>
              <a:cxnLst>
                <a:cxn ang="0">
                  <a:pos x="8" y="491"/>
                </a:cxn>
                <a:cxn ang="0">
                  <a:pos x="1" y="410"/>
                </a:cxn>
                <a:cxn ang="0">
                  <a:pos x="3" y="297"/>
                </a:cxn>
                <a:cxn ang="0">
                  <a:pos x="25" y="187"/>
                </a:cxn>
                <a:cxn ang="0">
                  <a:pos x="57" y="127"/>
                </a:cxn>
                <a:cxn ang="0">
                  <a:pos x="80" y="100"/>
                </a:cxn>
                <a:cxn ang="0">
                  <a:pos x="106" y="74"/>
                </a:cxn>
                <a:cxn ang="0">
                  <a:pos x="132" y="49"/>
                </a:cxn>
                <a:cxn ang="0">
                  <a:pos x="161" y="28"/>
                </a:cxn>
                <a:cxn ang="0">
                  <a:pos x="188" y="12"/>
                </a:cxn>
                <a:cxn ang="0">
                  <a:pos x="215" y="3"/>
                </a:cxn>
                <a:cxn ang="0">
                  <a:pos x="239" y="1"/>
                </a:cxn>
                <a:cxn ang="0">
                  <a:pos x="260" y="11"/>
                </a:cxn>
                <a:cxn ang="0">
                  <a:pos x="276" y="42"/>
                </a:cxn>
                <a:cxn ang="0">
                  <a:pos x="269" y="91"/>
                </a:cxn>
                <a:cxn ang="0">
                  <a:pos x="255" y="127"/>
                </a:cxn>
                <a:cxn ang="0">
                  <a:pos x="237" y="157"/>
                </a:cxn>
                <a:cxn ang="0">
                  <a:pos x="217" y="182"/>
                </a:cxn>
                <a:cxn ang="0">
                  <a:pos x="201" y="202"/>
                </a:cxn>
                <a:cxn ang="0">
                  <a:pos x="190" y="216"/>
                </a:cxn>
                <a:cxn ang="0">
                  <a:pos x="180" y="229"/>
                </a:cxn>
                <a:cxn ang="0">
                  <a:pos x="175" y="244"/>
                </a:cxn>
                <a:cxn ang="0">
                  <a:pos x="169" y="269"/>
                </a:cxn>
                <a:cxn ang="0">
                  <a:pos x="199" y="262"/>
                </a:cxn>
                <a:cxn ang="0">
                  <a:pos x="229" y="259"/>
                </a:cxn>
                <a:cxn ang="0">
                  <a:pos x="255" y="264"/>
                </a:cxn>
                <a:cxn ang="0">
                  <a:pos x="275" y="280"/>
                </a:cxn>
                <a:cxn ang="0">
                  <a:pos x="305" y="302"/>
                </a:cxn>
                <a:cxn ang="0">
                  <a:pos x="338" y="307"/>
                </a:cxn>
                <a:cxn ang="0">
                  <a:pos x="368" y="314"/>
                </a:cxn>
                <a:cxn ang="0">
                  <a:pos x="391" y="322"/>
                </a:cxn>
                <a:cxn ang="0">
                  <a:pos x="405" y="333"/>
                </a:cxn>
                <a:cxn ang="0">
                  <a:pos x="411" y="361"/>
                </a:cxn>
                <a:cxn ang="0">
                  <a:pos x="406" y="410"/>
                </a:cxn>
                <a:cxn ang="0">
                  <a:pos x="392" y="464"/>
                </a:cxn>
                <a:cxn ang="0">
                  <a:pos x="369" y="520"/>
                </a:cxn>
                <a:cxn ang="0">
                  <a:pos x="337" y="565"/>
                </a:cxn>
                <a:cxn ang="0">
                  <a:pos x="300" y="589"/>
                </a:cxn>
                <a:cxn ang="0">
                  <a:pos x="271" y="599"/>
                </a:cxn>
                <a:cxn ang="0">
                  <a:pos x="248" y="604"/>
                </a:cxn>
                <a:cxn ang="0">
                  <a:pos x="230" y="604"/>
                </a:cxn>
                <a:cxn ang="0">
                  <a:pos x="218" y="606"/>
                </a:cxn>
                <a:cxn ang="0">
                  <a:pos x="209" y="614"/>
                </a:cxn>
                <a:cxn ang="0">
                  <a:pos x="125" y="681"/>
                </a:cxn>
                <a:cxn ang="0">
                  <a:pos x="111" y="655"/>
                </a:cxn>
                <a:cxn ang="0">
                  <a:pos x="106" y="645"/>
                </a:cxn>
                <a:cxn ang="0">
                  <a:pos x="93" y="631"/>
                </a:cxn>
                <a:cxn ang="0">
                  <a:pos x="76" y="620"/>
                </a:cxn>
                <a:cxn ang="0">
                  <a:pos x="10" y="599"/>
                </a:cxn>
              </a:cxnLst>
              <a:rect l="0" t="0" r="r" b="b"/>
              <a:pathLst>
                <a:path w="411" h="681">
                  <a:moveTo>
                    <a:pt x="10" y="509"/>
                  </a:moveTo>
                  <a:lnTo>
                    <a:pt x="8" y="491"/>
                  </a:lnTo>
                  <a:lnTo>
                    <a:pt x="4" y="456"/>
                  </a:lnTo>
                  <a:lnTo>
                    <a:pt x="1" y="410"/>
                  </a:lnTo>
                  <a:lnTo>
                    <a:pt x="0" y="356"/>
                  </a:lnTo>
                  <a:lnTo>
                    <a:pt x="3" y="297"/>
                  </a:lnTo>
                  <a:lnTo>
                    <a:pt x="10" y="240"/>
                  </a:lnTo>
                  <a:lnTo>
                    <a:pt x="25" y="187"/>
                  </a:lnTo>
                  <a:lnTo>
                    <a:pt x="48" y="141"/>
                  </a:lnTo>
                  <a:lnTo>
                    <a:pt x="57" y="127"/>
                  </a:lnTo>
                  <a:lnTo>
                    <a:pt x="69" y="114"/>
                  </a:lnTo>
                  <a:lnTo>
                    <a:pt x="80" y="100"/>
                  </a:lnTo>
                  <a:lnTo>
                    <a:pt x="92" y="87"/>
                  </a:lnTo>
                  <a:lnTo>
                    <a:pt x="106" y="74"/>
                  </a:lnTo>
                  <a:lnTo>
                    <a:pt x="118" y="61"/>
                  </a:lnTo>
                  <a:lnTo>
                    <a:pt x="132" y="49"/>
                  </a:lnTo>
                  <a:lnTo>
                    <a:pt x="147" y="37"/>
                  </a:lnTo>
                  <a:lnTo>
                    <a:pt x="161" y="28"/>
                  </a:lnTo>
                  <a:lnTo>
                    <a:pt x="175" y="19"/>
                  </a:lnTo>
                  <a:lnTo>
                    <a:pt x="188" y="12"/>
                  </a:lnTo>
                  <a:lnTo>
                    <a:pt x="202" y="6"/>
                  </a:lnTo>
                  <a:lnTo>
                    <a:pt x="215" y="3"/>
                  </a:lnTo>
                  <a:lnTo>
                    <a:pt x="228" y="0"/>
                  </a:lnTo>
                  <a:lnTo>
                    <a:pt x="239" y="1"/>
                  </a:lnTo>
                  <a:lnTo>
                    <a:pt x="250" y="4"/>
                  </a:lnTo>
                  <a:lnTo>
                    <a:pt x="260" y="11"/>
                  </a:lnTo>
                  <a:lnTo>
                    <a:pt x="270" y="22"/>
                  </a:lnTo>
                  <a:lnTo>
                    <a:pt x="276" y="42"/>
                  </a:lnTo>
                  <a:lnTo>
                    <a:pt x="274" y="70"/>
                  </a:lnTo>
                  <a:lnTo>
                    <a:pt x="269" y="91"/>
                  </a:lnTo>
                  <a:lnTo>
                    <a:pt x="262" y="110"/>
                  </a:lnTo>
                  <a:lnTo>
                    <a:pt x="255" y="127"/>
                  </a:lnTo>
                  <a:lnTo>
                    <a:pt x="246" y="143"/>
                  </a:lnTo>
                  <a:lnTo>
                    <a:pt x="237" y="157"/>
                  </a:lnTo>
                  <a:lnTo>
                    <a:pt x="228" y="171"/>
                  </a:lnTo>
                  <a:lnTo>
                    <a:pt x="217" y="182"/>
                  </a:lnTo>
                  <a:lnTo>
                    <a:pt x="208" y="194"/>
                  </a:lnTo>
                  <a:lnTo>
                    <a:pt x="201" y="202"/>
                  </a:lnTo>
                  <a:lnTo>
                    <a:pt x="195" y="209"/>
                  </a:lnTo>
                  <a:lnTo>
                    <a:pt x="190" y="216"/>
                  </a:lnTo>
                  <a:lnTo>
                    <a:pt x="185" y="223"/>
                  </a:lnTo>
                  <a:lnTo>
                    <a:pt x="180" y="229"/>
                  </a:lnTo>
                  <a:lnTo>
                    <a:pt x="177" y="238"/>
                  </a:lnTo>
                  <a:lnTo>
                    <a:pt x="175" y="244"/>
                  </a:lnTo>
                  <a:lnTo>
                    <a:pt x="172" y="251"/>
                  </a:lnTo>
                  <a:lnTo>
                    <a:pt x="169" y="269"/>
                  </a:lnTo>
                  <a:lnTo>
                    <a:pt x="184" y="265"/>
                  </a:lnTo>
                  <a:lnTo>
                    <a:pt x="199" y="262"/>
                  </a:lnTo>
                  <a:lnTo>
                    <a:pt x="214" y="259"/>
                  </a:lnTo>
                  <a:lnTo>
                    <a:pt x="229" y="259"/>
                  </a:lnTo>
                  <a:lnTo>
                    <a:pt x="243" y="261"/>
                  </a:lnTo>
                  <a:lnTo>
                    <a:pt x="255" y="264"/>
                  </a:lnTo>
                  <a:lnTo>
                    <a:pt x="267" y="271"/>
                  </a:lnTo>
                  <a:lnTo>
                    <a:pt x="275" y="280"/>
                  </a:lnTo>
                  <a:lnTo>
                    <a:pt x="289" y="301"/>
                  </a:lnTo>
                  <a:lnTo>
                    <a:pt x="305" y="302"/>
                  </a:lnTo>
                  <a:lnTo>
                    <a:pt x="322" y="304"/>
                  </a:lnTo>
                  <a:lnTo>
                    <a:pt x="338" y="307"/>
                  </a:lnTo>
                  <a:lnTo>
                    <a:pt x="354" y="310"/>
                  </a:lnTo>
                  <a:lnTo>
                    <a:pt x="368" y="314"/>
                  </a:lnTo>
                  <a:lnTo>
                    <a:pt x="381" y="317"/>
                  </a:lnTo>
                  <a:lnTo>
                    <a:pt x="391" y="322"/>
                  </a:lnTo>
                  <a:lnTo>
                    <a:pt x="399" y="326"/>
                  </a:lnTo>
                  <a:lnTo>
                    <a:pt x="405" y="333"/>
                  </a:lnTo>
                  <a:lnTo>
                    <a:pt x="408" y="343"/>
                  </a:lnTo>
                  <a:lnTo>
                    <a:pt x="411" y="361"/>
                  </a:lnTo>
                  <a:lnTo>
                    <a:pt x="410" y="386"/>
                  </a:lnTo>
                  <a:lnTo>
                    <a:pt x="406" y="410"/>
                  </a:lnTo>
                  <a:lnTo>
                    <a:pt x="400" y="437"/>
                  </a:lnTo>
                  <a:lnTo>
                    <a:pt x="392" y="464"/>
                  </a:lnTo>
                  <a:lnTo>
                    <a:pt x="382" y="492"/>
                  </a:lnTo>
                  <a:lnTo>
                    <a:pt x="369" y="520"/>
                  </a:lnTo>
                  <a:lnTo>
                    <a:pt x="354" y="544"/>
                  </a:lnTo>
                  <a:lnTo>
                    <a:pt x="337" y="565"/>
                  </a:lnTo>
                  <a:lnTo>
                    <a:pt x="316" y="580"/>
                  </a:lnTo>
                  <a:lnTo>
                    <a:pt x="300" y="589"/>
                  </a:lnTo>
                  <a:lnTo>
                    <a:pt x="285" y="595"/>
                  </a:lnTo>
                  <a:lnTo>
                    <a:pt x="271" y="599"/>
                  </a:lnTo>
                  <a:lnTo>
                    <a:pt x="259" y="603"/>
                  </a:lnTo>
                  <a:lnTo>
                    <a:pt x="248" y="604"/>
                  </a:lnTo>
                  <a:lnTo>
                    <a:pt x="238" y="604"/>
                  </a:lnTo>
                  <a:lnTo>
                    <a:pt x="230" y="604"/>
                  </a:lnTo>
                  <a:lnTo>
                    <a:pt x="223" y="602"/>
                  </a:lnTo>
                  <a:lnTo>
                    <a:pt x="218" y="606"/>
                  </a:lnTo>
                  <a:lnTo>
                    <a:pt x="214" y="610"/>
                  </a:lnTo>
                  <a:lnTo>
                    <a:pt x="209" y="614"/>
                  </a:lnTo>
                  <a:lnTo>
                    <a:pt x="203" y="619"/>
                  </a:lnTo>
                  <a:lnTo>
                    <a:pt x="125" y="681"/>
                  </a:lnTo>
                  <a:lnTo>
                    <a:pt x="112" y="656"/>
                  </a:lnTo>
                  <a:lnTo>
                    <a:pt x="111" y="655"/>
                  </a:lnTo>
                  <a:lnTo>
                    <a:pt x="109" y="651"/>
                  </a:lnTo>
                  <a:lnTo>
                    <a:pt x="106" y="645"/>
                  </a:lnTo>
                  <a:lnTo>
                    <a:pt x="100" y="638"/>
                  </a:lnTo>
                  <a:lnTo>
                    <a:pt x="93" y="631"/>
                  </a:lnTo>
                  <a:lnTo>
                    <a:pt x="85" y="625"/>
                  </a:lnTo>
                  <a:lnTo>
                    <a:pt x="76" y="620"/>
                  </a:lnTo>
                  <a:lnTo>
                    <a:pt x="65" y="615"/>
                  </a:lnTo>
                  <a:lnTo>
                    <a:pt x="10" y="599"/>
                  </a:lnTo>
                  <a:lnTo>
                    <a:pt x="10" y="50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158" name="Freeform 14"/>
            <p:cNvSpPr>
              <a:spLocks/>
            </p:cNvSpPr>
            <p:nvPr/>
          </p:nvSpPr>
          <p:spPr bwMode="auto">
            <a:xfrm>
              <a:off x="4434" y="3580"/>
              <a:ext cx="159" cy="282"/>
            </a:xfrm>
            <a:custGeom>
              <a:avLst/>
              <a:gdLst/>
              <a:ahLst/>
              <a:cxnLst>
                <a:cxn ang="0">
                  <a:pos x="128" y="535"/>
                </a:cxn>
                <a:cxn ang="0">
                  <a:pos x="144" y="521"/>
                </a:cxn>
                <a:cxn ang="0">
                  <a:pos x="156" y="507"/>
                </a:cxn>
                <a:cxn ang="0">
                  <a:pos x="220" y="465"/>
                </a:cxn>
                <a:cxn ang="0">
                  <a:pos x="219" y="480"/>
                </a:cxn>
                <a:cxn ang="0">
                  <a:pos x="209" y="508"/>
                </a:cxn>
                <a:cxn ang="0">
                  <a:pos x="216" y="506"/>
                </a:cxn>
                <a:cxn ang="0">
                  <a:pos x="224" y="503"/>
                </a:cxn>
                <a:cxn ang="0">
                  <a:pos x="235" y="498"/>
                </a:cxn>
                <a:cxn ang="0">
                  <a:pos x="246" y="492"/>
                </a:cxn>
                <a:cxn ang="0">
                  <a:pos x="279" y="457"/>
                </a:cxn>
                <a:cxn ang="0">
                  <a:pos x="302" y="404"/>
                </a:cxn>
                <a:cxn ang="0">
                  <a:pos x="314" y="349"/>
                </a:cxn>
                <a:cxn ang="0">
                  <a:pos x="318" y="313"/>
                </a:cxn>
                <a:cxn ang="0">
                  <a:pos x="303" y="309"/>
                </a:cxn>
                <a:cxn ang="0">
                  <a:pos x="282" y="306"/>
                </a:cxn>
                <a:cxn ang="0">
                  <a:pos x="255" y="302"/>
                </a:cxn>
                <a:cxn ang="0">
                  <a:pos x="228" y="300"/>
                </a:cxn>
                <a:cxn ang="0">
                  <a:pos x="190" y="261"/>
                </a:cxn>
                <a:cxn ang="0">
                  <a:pos x="177" y="258"/>
                </a:cxn>
                <a:cxn ang="0">
                  <a:pos x="155" y="262"/>
                </a:cxn>
                <a:cxn ang="0">
                  <a:pos x="129" y="269"/>
                </a:cxn>
                <a:cxn ang="0">
                  <a:pos x="100" y="279"/>
                </a:cxn>
                <a:cxn ang="0">
                  <a:pos x="79" y="196"/>
                </a:cxn>
                <a:cxn ang="0">
                  <a:pos x="86" y="174"/>
                </a:cxn>
                <a:cxn ang="0">
                  <a:pos x="98" y="155"/>
                </a:cxn>
                <a:cxn ang="0">
                  <a:pos x="110" y="136"/>
                </a:cxn>
                <a:cxn ang="0">
                  <a:pos x="125" y="118"/>
                </a:cxn>
                <a:cxn ang="0">
                  <a:pos x="143" y="96"/>
                </a:cxn>
                <a:cxn ang="0">
                  <a:pos x="159" y="73"/>
                </a:cxn>
                <a:cxn ang="0">
                  <a:pos x="173" y="45"/>
                </a:cxn>
                <a:cxn ang="0">
                  <a:pos x="182" y="14"/>
                </a:cxn>
                <a:cxn ang="0">
                  <a:pos x="183" y="5"/>
                </a:cxn>
                <a:cxn ang="0">
                  <a:pos x="182" y="0"/>
                </a:cxn>
                <a:cxn ang="0">
                  <a:pos x="159" y="7"/>
                </a:cxn>
                <a:cxn ang="0">
                  <a:pos x="123" y="30"/>
                </a:cxn>
                <a:cxn ang="0">
                  <a:pos x="82" y="67"/>
                </a:cxn>
                <a:cxn ang="0">
                  <a:pos x="39" y="119"/>
                </a:cxn>
                <a:cxn ang="0">
                  <a:pos x="7" y="212"/>
                </a:cxn>
                <a:cxn ang="0">
                  <a:pos x="0" y="323"/>
                </a:cxn>
                <a:cxn ang="0">
                  <a:pos x="4" y="416"/>
                </a:cxn>
                <a:cxn ang="0">
                  <a:pos x="9" y="457"/>
                </a:cxn>
                <a:cxn ang="0">
                  <a:pos x="32" y="523"/>
                </a:cxn>
                <a:cxn ang="0">
                  <a:pos x="51" y="531"/>
                </a:cxn>
                <a:cxn ang="0">
                  <a:pos x="67" y="542"/>
                </a:cxn>
                <a:cxn ang="0">
                  <a:pos x="80" y="553"/>
                </a:cxn>
                <a:cxn ang="0">
                  <a:pos x="91" y="565"/>
                </a:cxn>
              </a:cxnLst>
              <a:rect l="0" t="0" r="r" b="b"/>
              <a:pathLst>
                <a:path w="318" h="565">
                  <a:moveTo>
                    <a:pt x="91" y="565"/>
                  </a:moveTo>
                  <a:lnTo>
                    <a:pt x="128" y="535"/>
                  </a:lnTo>
                  <a:lnTo>
                    <a:pt x="137" y="528"/>
                  </a:lnTo>
                  <a:lnTo>
                    <a:pt x="144" y="521"/>
                  </a:lnTo>
                  <a:lnTo>
                    <a:pt x="151" y="514"/>
                  </a:lnTo>
                  <a:lnTo>
                    <a:pt x="156" y="507"/>
                  </a:lnTo>
                  <a:lnTo>
                    <a:pt x="230" y="400"/>
                  </a:lnTo>
                  <a:lnTo>
                    <a:pt x="220" y="465"/>
                  </a:lnTo>
                  <a:lnTo>
                    <a:pt x="220" y="469"/>
                  </a:lnTo>
                  <a:lnTo>
                    <a:pt x="219" y="480"/>
                  </a:lnTo>
                  <a:lnTo>
                    <a:pt x="215" y="492"/>
                  </a:lnTo>
                  <a:lnTo>
                    <a:pt x="209" y="508"/>
                  </a:lnTo>
                  <a:lnTo>
                    <a:pt x="213" y="507"/>
                  </a:lnTo>
                  <a:lnTo>
                    <a:pt x="216" y="506"/>
                  </a:lnTo>
                  <a:lnTo>
                    <a:pt x="221" y="505"/>
                  </a:lnTo>
                  <a:lnTo>
                    <a:pt x="224" y="503"/>
                  </a:lnTo>
                  <a:lnTo>
                    <a:pt x="230" y="500"/>
                  </a:lnTo>
                  <a:lnTo>
                    <a:pt x="235" y="498"/>
                  </a:lnTo>
                  <a:lnTo>
                    <a:pt x="241" y="496"/>
                  </a:lnTo>
                  <a:lnTo>
                    <a:pt x="246" y="492"/>
                  </a:lnTo>
                  <a:lnTo>
                    <a:pt x="264" y="477"/>
                  </a:lnTo>
                  <a:lnTo>
                    <a:pt x="279" y="457"/>
                  </a:lnTo>
                  <a:lnTo>
                    <a:pt x="291" y="431"/>
                  </a:lnTo>
                  <a:lnTo>
                    <a:pt x="302" y="404"/>
                  </a:lnTo>
                  <a:lnTo>
                    <a:pt x="310" y="376"/>
                  </a:lnTo>
                  <a:lnTo>
                    <a:pt x="314" y="349"/>
                  </a:lnTo>
                  <a:lnTo>
                    <a:pt x="318" y="328"/>
                  </a:lnTo>
                  <a:lnTo>
                    <a:pt x="318" y="313"/>
                  </a:lnTo>
                  <a:lnTo>
                    <a:pt x="312" y="310"/>
                  </a:lnTo>
                  <a:lnTo>
                    <a:pt x="303" y="309"/>
                  </a:lnTo>
                  <a:lnTo>
                    <a:pt x="292" y="307"/>
                  </a:lnTo>
                  <a:lnTo>
                    <a:pt x="282" y="306"/>
                  </a:lnTo>
                  <a:lnTo>
                    <a:pt x="269" y="303"/>
                  </a:lnTo>
                  <a:lnTo>
                    <a:pt x="255" y="302"/>
                  </a:lnTo>
                  <a:lnTo>
                    <a:pt x="242" y="301"/>
                  </a:lnTo>
                  <a:lnTo>
                    <a:pt x="228" y="300"/>
                  </a:lnTo>
                  <a:lnTo>
                    <a:pt x="216" y="299"/>
                  </a:lnTo>
                  <a:lnTo>
                    <a:pt x="190" y="261"/>
                  </a:lnTo>
                  <a:lnTo>
                    <a:pt x="185" y="260"/>
                  </a:lnTo>
                  <a:lnTo>
                    <a:pt x="177" y="258"/>
                  </a:lnTo>
                  <a:lnTo>
                    <a:pt x="167" y="260"/>
                  </a:lnTo>
                  <a:lnTo>
                    <a:pt x="155" y="262"/>
                  </a:lnTo>
                  <a:lnTo>
                    <a:pt x="143" y="264"/>
                  </a:lnTo>
                  <a:lnTo>
                    <a:pt x="129" y="269"/>
                  </a:lnTo>
                  <a:lnTo>
                    <a:pt x="114" y="273"/>
                  </a:lnTo>
                  <a:lnTo>
                    <a:pt x="100" y="279"/>
                  </a:lnTo>
                  <a:lnTo>
                    <a:pt x="61" y="295"/>
                  </a:lnTo>
                  <a:lnTo>
                    <a:pt x="79" y="196"/>
                  </a:lnTo>
                  <a:lnTo>
                    <a:pt x="83" y="185"/>
                  </a:lnTo>
                  <a:lnTo>
                    <a:pt x="86" y="174"/>
                  </a:lnTo>
                  <a:lnTo>
                    <a:pt x="92" y="164"/>
                  </a:lnTo>
                  <a:lnTo>
                    <a:pt x="98" y="155"/>
                  </a:lnTo>
                  <a:lnTo>
                    <a:pt x="103" y="146"/>
                  </a:lnTo>
                  <a:lnTo>
                    <a:pt x="110" y="136"/>
                  </a:lnTo>
                  <a:lnTo>
                    <a:pt x="117" y="127"/>
                  </a:lnTo>
                  <a:lnTo>
                    <a:pt x="125" y="118"/>
                  </a:lnTo>
                  <a:lnTo>
                    <a:pt x="135" y="108"/>
                  </a:lnTo>
                  <a:lnTo>
                    <a:pt x="143" y="96"/>
                  </a:lnTo>
                  <a:lnTo>
                    <a:pt x="151" y="85"/>
                  </a:lnTo>
                  <a:lnTo>
                    <a:pt x="159" y="73"/>
                  </a:lnTo>
                  <a:lnTo>
                    <a:pt x="166" y="59"/>
                  </a:lnTo>
                  <a:lnTo>
                    <a:pt x="173" y="45"/>
                  </a:lnTo>
                  <a:lnTo>
                    <a:pt x="177" y="30"/>
                  </a:lnTo>
                  <a:lnTo>
                    <a:pt x="182" y="14"/>
                  </a:lnTo>
                  <a:lnTo>
                    <a:pt x="183" y="9"/>
                  </a:lnTo>
                  <a:lnTo>
                    <a:pt x="183" y="5"/>
                  </a:lnTo>
                  <a:lnTo>
                    <a:pt x="183" y="3"/>
                  </a:lnTo>
                  <a:lnTo>
                    <a:pt x="182" y="0"/>
                  </a:lnTo>
                  <a:lnTo>
                    <a:pt x="173" y="2"/>
                  </a:lnTo>
                  <a:lnTo>
                    <a:pt x="159" y="7"/>
                  </a:lnTo>
                  <a:lnTo>
                    <a:pt x="143" y="17"/>
                  </a:lnTo>
                  <a:lnTo>
                    <a:pt x="123" y="30"/>
                  </a:lnTo>
                  <a:lnTo>
                    <a:pt x="102" y="48"/>
                  </a:lnTo>
                  <a:lnTo>
                    <a:pt x="82" y="67"/>
                  </a:lnTo>
                  <a:lnTo>
                    <a:pt x="60" y="91"/>
                  </a:lnTo>
                  <a:lnTo>
                    <a:pt x="39" y="119"/>
                  </a:lnTo>
                  <a:lnTo>
                    <a:pt x="19" y="162"/>
                  </a:lnTo>
                  <a:lnTo>
                    <a:pt x="7" y="212"/>
                  </a:lnTo>
                  <a:lnTo>
                    <a:pt x="1" y="268"/>
                  </a:lnTo>
                  <a:lnTo>
                    <a:pt x="0" y="323"/>
                  </a:lnTo>
                  <a:lnTo>
                    <a:pt x="1" y="375"/>
                  </a:lnTo>
                  <a:lnTo>
                    <a:pt x="4" y="416"/>
                  </a:lnTo>
                  <a:lnTo>
                    <a:pt x="8" y="445"/>
                  </a:lnTo>
                  <a:lnTo>
                    <a:pt x="9" y="457"/>
                  </a:lnTo>
                  <a:lnTo>
                    <a:pt x="9" y="517"/>
                  </a:lnTo>
                  <a:lnTo>
                    <a:pt x="32" y="523"/>
                  </a:lnTo>
                  <a:lnTo>
                    <a:pt x="41" y="527"/>
                  </a:lnTo>
                  <a:lnTo>
                    <a:pt x="51" y="531"/>
                  </a:lnTo>
                  <a:lnTo>
                    <a:pt x="59" y="536"/>
                  </a:lnTo>
                  <a:lnTo>
                    <a:pt x="67" y="542"/>
                  </a:lnTo>
                  <a:lnTo>
                    <a:pt x="74" y="548"/>
                  </a:lnTo>
                  <a:lnTo>
                    <a:pt x="80" y="553"/>
                  </a:lnTo>
                  <a:lnTo>
                    <a:pt x="86" y="559"/>
                  </a:lnTo>
                  <a:lnTo>
                    <a:pt x="91" y="56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159" name="Freeform 15"/>
            <p:cNvSpPr>
              <a:spLocks/>
            </p:cNvSpPr>
            <p:nvPr/>
          </p:nvSpPr>
          <p:spPr bwMode="auto">
            <a:xfrm>
              <a:off x="3696" y="3185"/>
              <a:ext cx="646" cy="698"/>
            </a:xfrm>
            <a:custGeom>
              <a:avLst/>
              <a:gdLst/>
              <a:ahLst/>
              <a:cxnLst>
                <a:cxn ang="0">
                  <a:pos x="1242" y="572"/>
                </a:cxn>
                <a:cxn ang="0">
                  <a:pos x="1158" y="489"/>
                </a:cxn>
                <a:cxn ang="0">
                  <a:pos x="1052" y="409"/>
                </a:cxn>
                <a:cxn ang="0">
                  <a:pos x="946" y="341"/>
                </a:cxn>
                <a:cxn ang="0">
                  <a:pos x="858" y="289"/>
                </a:cxn>
                <a:cxn ang="0">
                  <a:pos x="821" y="251"/>
                </a:cxn>
                <a:cxn ang="0">
                  <a:pos x="829" y="185"/>
                </a:cxn>
                <a:cxn ang="0">
                  <a:pos x="812" y="106"/>
                </a:cxn>
                <a:cxn ang="0">
                  <a:pos x="783" y="62"/>
                </a:cxn>
                <a:cxn ang="0">
                  <a:pos x="756" y="39"/>
                </a:cxn>
                <a:cxn ang="0">
                  <a:pos x="723" y="21"/>
                </a:cxn>
                <a:cxn ang="0">
                  <a:pos x="685" y="9"/>
                </a:cxn>
                <a:cxn ang="0">
                  <a:pos x="640" y="1"/>
                </a:cxn>
                <a:cxn ang="0">
                  <a:pos x="571" y="0"/>
                </a:cxn>
                <a:cxn ang="0">
                  <a:pos x="457" y="15"/>
                </a:cxn>
                <a:cxn ang="0">
                  <a:pos x="338" y="49"/>
                </a:cxn>
                <a:cxn ang="0">
                  <a:pos x="225" y="98"/>
                </a:cxn>
                <a:cxn ang="0">
                  <a:pos x="125" y="165"/>
                </a:cxn>
                <a:cxn ang="0">
                  <a:pos x="49" y="247"/>
                </a:cxn>
                <a:cxn ang="0">
                  <a:pos x="9" y="329"/>
                </a:cxn>
                <a:cxn ang="0">
                  <a:pos x="1" y="413"/>
                </a:cxn>
                <a:cxn ang="0">
                  <a:pos x="30" y="506"/>
                </a:cxn>
                <a:cxn ang="0">
                  <a:pos x="81" y="615"/>
                </a:cxn>
                <a:cxn ang="0">
                  <a:pos x="140" y="722"/>
                </a:cxn>
                <a:cxn ang="0">
                  <a:pos x="197" y="824"/>
                </a:cxn>
                <a:cxn ang="0">
                  <a:pos x="244" y="917"/>
                </a:cxn>
                <a:cxn ang="0">
                  <a:pos x="258" y="976"/>
                </a:cxn>
                <a:cxn ang="0">
                  <a:pos x="256" y="977"/>
                </a:cxn>
                <a:cxn ang="0">
                  <a:pos x="213" y="987"/>
                </a:cxn>
                <a:cxn ang="0">
                  <a:pos x="170" y="979"/>
                </a:cxn>
                <a:cxn ang="0">
                  <a:pos x="154" y="970"/>
                </a:cxn>
                <a:cxn ang="0">
                  <a:pos x="103" y="953"/>
                </a:cxn>
                <a:cxn ang="0">
                  <a:pos x="115" y="1002"/>
                </a:cxn>
                <a:cxn ang="0">
                  <a:pos x="149" y="1084"/>
                </a:cxn>
                <a:cxn ang="0">
                  <a:pos x="229" y="1164"/>
                </a:cxn>
                <a:cxn ang="0">
                  <a:pos x="313" y="1172"/>
                </a:cxn>
                <a:cxn ang="0">
                  <a:pos x="370" y="1163"/>
                </a:cxn>
                <a:cxn ang="0">
                  <a:pos x="412" y="1148"/>
                </a:cxn>
                <a:cxn ang="0">
                  <a:pos x="1042" y="1149"/>
                </a:cxn>
                <a:cxn ang="0">
                  <a:pos x="998" y="1156"/>
                </a:cxn>
                <a:cxn ang="0">
                  <a:pos x="922" y="1150"/>
                </a:cxn>
                <a:cxn ang="0">
                  <a:pos x="835" y="1103"/>
                </a:cxn>
                <a:cxn ang="0">
                  <a:pos x="798" y="1059"/>
                </a:cxn>
                <a:cxn ang="0">
                  <a:pos x="770" y="1016"/>
                </a:cxn>
                <a:cxn ang="0">
                  <a:pos x="777" y="999"/>
                </a:cxn>
                <a:cxn ang="0">
                  <a:pos x="846" y="1021"/>
                </a:cxn>
                <a:cxn ang="0">
                  <a:pos x="913" y="1030"/>
                </a:cxn>
                <a:cxn ang="0">
                  <a:pos x="983" y="1014"/>
                </a:cxn>
                <a:cxn ang="0">
                  <a:pos x="1033" y="983"/>
                </a:cxn>
                <a:cxn ang="0">
                  <a:pos x="1050" y="966"/>
                </a:cxn>
                <a:cxn ang="0">
                  <a:pos x="1013" y="807"/>
                </a:cxn>
                <a:cxn ang="0">
                  <a:pos x="1066" y="803"/>
                </a:cxn>
                <a:cxn ang="0">
                  <a:pos x="1127" y="795"/>
                </a:cxn>
                <a:cxn ang="0">
                  <a:pos x="1188" y="781"/>
                </a:cxn>
                <a:cxn ang="0">
                  <a:pos x="1240" y="758"/>
                </a:cxn>
                <a:cxn ang="0">
                  <a:pos x="1277" y="724"/>
                </a:cxn>
                <a:cxn ang="0">
                  <a:pos x="1289" y="658"/>
                </a:cxn>
              </a:cxnLst>
              <a:rect l="0" t="0" r="r" b="b"/>
              <a:pathLst>
                <a:path w="1291" h="1395">
                  <a:moveTo>
                    <a:pt x="1279" y="627"/>
                  </a:moveTo>
                  <a:lnTo>
                    <a:pt x="1263" y="599"/>
                  </a:lnTo>
                  <a:lnTo>
                    <a:pt x="1242" y="572"/>
                  </a:lnTo>
                  <a:lnTo>
                    <a:pt x="1218" y="544"/>
                  </a:lnTo>
                  <a:lnTo>
                    <a:pt x="1189" y="516"/>
                  </a:lnTo>
                  <a:lnTo>
                    <a:pt x="1158" y="489"/>
                  </a:lnTo>
                  <a:lnTo>
                    <a:pt x="1124" y="461"/>
                  </a:lnTo>
                  <a:lnTo>
                    <a:pt x="1089" y="434"/>
                  </a:lnTo>
                  <a:lnTo>
                    <a:pt x="1052" y="409"/>
                  </a:lnTo>
                  <a:lnTo>
                    <a:pt x="1017" y="385"/>
                  </a:lnTo>
                  <a:lnTo>
                    <a:pt x="981" y="362"/>
                  </a:lnTo>
                  <a:lnTo>
                    <a:pt x="946" y="341"/>
                  </a:lnTo>
                  <a:lnTo>
                    <a:pt x="914" y="322"/>
                  </a:lnTo>
                  <a:lnTo>
                    <a:pt x="884" y="304"/>
                  </a:lnTo>
                  <a:lnTo>
                    <a:pt x="858" y="289"/>
                  </a:lnTo>
                  <a:lnTo>
                    <a:pt x="835" y="277"/>
                  </a:lnTo>
                  <a:lnTo>
                    <a:pt x="817" y="267"/>
                  </a:lnTo>
                  <a:lnTo>
                    <a:pt x="821" y="251"/>
                  </a:lnTo>
                  <a:lnTo>
                    <a:pt x="825" y="232"/>
                  </a:lnTo>
                  <a:lnTo>
                    <a:pt x="828" y="209"/>
                  </a:lnTo>
                  <a:lnTo>
                    <a:pt x="829" y="185"/>
                  </a:lnTo>
                  <a:lnTo>
                    <a:pt x="826" y="158"/>
                  </a:lnTo>
                  <a:lnTo>
                    <a:pt x="821" y="132"/>
                  </a:lnTo>
                  <a:lnTo>
                    <a:pt x="812" y="106"/>
                  </a:lnTo>
                  <a:lnTo>
                    <a:pt x="798" y="81"/>
                  </a:lnTo>
                  <a:lnTo>
                    <a:pt x="791" y="72"/>
                  </a:lnTo>
                  <a:lnTo>
                    <a:pt x="783" y="62"/>
                  </a:lnTo>
                  <a:lnTo>
                    <a:pt x="775" y="54"/>
                  </a:lnTo>
                  <a:lnTo>
                    <a:pt x="765" y="46"/>
                  </a:lnTo>
                  <a:lnTo>
                    <a:pt x="756" y="39"/>
                  </a:lnTo>
                  <a:lnTo>
                    <a:pt x="746" y="32"/>
                  </a:lnTo>
                  <a:lnTo>
                    <a:pt x="734" y="27"/>
                  </a:lnTo>
                  <a:lnTo>
                    <a:pt x="723" y="21"/>
                  </a:lnTo>
                  <a:lnTo>
                    <a:pt x="711" y="16"/>
                  </a:lnTo>
                  <a:lnTo>
                    <a:pt x="699" y="13"/>
                  </a:lnTo>
                  <a:lnTo>
                    <a:pt x="685" y="9"/>
                  </a:lnTo>
                  <a:lnTo>
                    <a:pt x="670" y="6"/>
                  </a:lnTo>
                  <a:lnTo>
                    <a:pt x="655" y="4"/>
                  </a:lnTo>
                  <a:lnTo>
                    <a:pt x="640" y="1"/>
                  </a:lnTo>
                  <a:lnTo>
                    <a:pt x="624" y="0"/>
                  </a:lnTo>
                  <a:lnTo>
                    <a:pt x="607" y="0"/>
                  </a:lnTo>
                  <a:lnTo>
                    <a:pt x="571" y="0"/>
                  </a:lnTo>
                  <a:lnTo>
                    <a:pt x="534" y="4"/>
                  </a:lnTo>
                  <a:lnTo>
                    <a:pt x="495" y="8"/>
                  </a:lnTo>
                  <a:lnTo>
                    <a:pt x="457" y="15"/>
                  </a:lnTo>
                  <a:lnTo>
                    <a:pt x="417" y="24"/>
                  </a:lnTo>
                  <a:lnTo>
                    <a:pt x="377" y="35"/>
                  </a:lnTo>
                  <a:lnTo>
                    <a:pt x="338" y="49"/>
                  </a:lnTo>
                  <a:lnTo>
                    <a:pt x="299" y="62"/>
                  </a:lnTo>
                  <a:lnTo>
                    <a:pt x="261" y="80"/>
                  </a:lnTo>
                  <a:lnTo>
                    <a:pt x="225" y="98"/>
                  </a:lnTo>
                  <a:lnTo>
                    <a:pt x="190" y="119"/>
                  </a:lnTo>
                  <a:lnTo>
                    <a:pt x="156" y="141"/>
                  </a:lnTo>
                  <a:lnTo>
                    <a:pt x="125" y="165"/>
                  </a:lnTo>
                  <a:lnTo>
                    <a:pt x="98" y="190"/>
                  </a:lnTo>
                  <a:lnTo>
                    <a:pt x="71" y="218"/>
                  </a:lnTo>
                  <a:lnTo>
                    <a:pt x="49" y="247"/>
                  </a:lnTo>
                  <a:lnTo>
                    <a:pt x="32" y="273"/>
                  </a:lnTo>
                  <a:lnTo>
                    <a:pt x="18" y="301"/>
                  </a:lnTo>
                  <a:lnTo>
                    <a:pt x="9" y="329"/>
                  </a:lnTo>
                  <a:lnTo>
                    <a:pt x="3" y="356"/>
                  </a:lnTo>
                  <a:lnTo>
                    <a:pt x="0" y="385"/>
                  </a:lnTo>
                  <a:lnTo>
                    <a:pt x="1" y="413"/>
                  </a:lnTo>
                  <a:lnTo>
                    <a:pt x="7" y="441"/>
                  </a:lnTo>
                  <a:lnTo>
                    <a:pt x="15" y="469"/>
                  </a:lnTo>
                  <a:lnTo>
                    <a:pt x="30" y="506"/>
                  </a:lnTo>
                  <a:lnTo>
                    <a:pt x="46" y="543"/>
                  </a:lnTo>
                  <a:lnTo>
                    <a:pt x="63" y="578"/>
                  </a:lnTo>
                  <a:lnTo>
                    <a:pt x="81" y="615"/>
                  </a:lnTo>
                  <a:lnTo>
                    <a:pt x="101" y="652"/>
                  </a:lnTo>
                  <a:lnTo>
                    <a:pt x="121" y="687"/>
                  </a:lnTo>
                  <a:lnTo>
                    <a:pt x="140" y="722"/>
                  </a:lnTo>
                  <a:lnTo>
                    <a:pt x="159" y="756"/>
                  </a:lnTo>
                  <a:lnTo>
                    <a:pt x="178" y="790"/>
                  </a:lnTo>
                  <a:lnTo>
                    <a:pt x="197" y="824"/>
                  </a:lnTo>
                  <a:lnTo>
                    <a:pt x="215" y="857"/>
                  </a:lnTo>
                  <a:lnTo>
                    <a:pt x="231" y="888"/>
                  </a:lnTo>
                  <a:lnTo>
                    <a:pt x="244" y="917"/>
                  </a:lnTo>
                  <a:lnTo>
                    <a:pt x="253" y="942"/>
                  </a:lnTo>
                  <a:lnTo>
                    <a:pt x="258" y="962"/>
                  </a:lnTo>
                  <a:lnTo>
                    <a:pt x="258" y="976"/>
                  </a:lnTo>
                  <a:lnTo>
                    <a:pt x="258" y="976"/>
                  </a:lnTo>
                  <a:lnTo>
                    <a:pt x="258" y="976"/>
                  </a:lnTo>
                  <a:lnTo>
                    <a:pt x="256" y="977"/>
                  </a:lnTo>
                  <a:lnTo>
                    <a:pt x="255" y="977"/>
                  </a:lnTo>
                  <a:lnTo>
                    <a:pt x="232" y="984"/>
                  </a:lnTo>
                  <a:lnTo>
                    <a:pt x="213" y="987"/>
                  </a:lnTo>
                  <a:lnTo>
                    <a:pt x="195" y="986"/>
                  </a:lnTo>
                  <a:lnTo>
                    <a:pt x="182" y="984"/>
                  </a:lnTo>
                  <a:lnTo>
                    <a:pt x="170" y="979"/>
                  </a:lnTo>
                  <a:lnTo>
                    <a:pt x="162" y="976"/>
                  </a:lnTo>
                  <a:lnTo>
                    <a:pt x="156" y="971"/>
                  </a:lnTo>
                  <a:lnTo>
                    <a:pt x="154" y="970"/>
                  </a:lnTo>
                  <a:lnTo>
                    <a:pt x="94" y="914"/>
                  </a:lnTo>
                  <a:lnTo>
                    <a:pt x="98" y="926"/>
                  </a:lnTo>
                  <a:lnTo>
                    <a:pt x="103" y="953"/>
                  </a:lnTo>
                  <a:lnTo>
                    <a:pt x="110" y="981"/>
                  </a:lnTo>
                  <a:lnTo>
                    <a:pt x="113" y="993"/>
                  </a:lnTo>
                  <a:lnTo>
                    <a:pt x="115" y="1002"/>
                  </a:lnTo>
                  <a:lnTo>
                    <a:pt x="122" y="1023"/>
                  </a:lnTo>
                  <a:lnTo>
                    <a:pt x="133" y="1052"/>
                  </a:lnTo>
                  <a:lnTo>
                    <a:pt x="149" y="1084"/>
                  </a:lnTo>
                  <a:lnTo>
                    <a:pt x="170" y="1115"/>
                  </a:lnTo>
                  <a:lnTo>
                    <a:pt x="197" y="1144"/>
                  </a:lnTo>
                  <a:lnTo>
                    <a:pt x="229" y="1164"/>
                  </a:lnTo>
                  <a:lnTo>
                    <a:pt x="268" y="1173"/>
                  </a:lnTo>
                  <a:lnTo>
                    <a:pt x="291" y="1173"/>
                  </a:lnTo>
                  <a:lnTo>
                    <a:pt x="313" y="1172"/>
                  </a:lnTo>
                  <a:lnTo>
                    <a:pt x="334" y="1169"/>
                  </a:lnTo>
                  <a:lnTo>
                    <a:pt x="352" y="1166"/>
                  </a:lnTo>
                  <a:lnTo>
                    <a:pt x="370" y="1163"/>
                  </a:lnTo>
                  <a:lnTo>
                    <a:pt x="385" y="1157"/>
                  </a:lnTo>
                  <a:lnTo>
                    <a:pt x="399" y="1152"/>
                  </a:lnTo>
                  <a:lnTo>
                    <a:pt x="412" y="1148"/>
                  </a:lnTo>
                  <a:lnTo>
                    <a:pt x="450" y="1315"/>
                  </a:lnTo>
                  <a:lnTo>
                    <a:pt x="1090" y="1395"/>
                  </a:lnTo>
                  <a:lnTo>
                    <a:pt x="1042" y="1149"/>
                  </a:lnTo>
                  <a:lnTo>
                    <a:pt x="1018" y="1153"/>
                  </a:lnTo>
                  <a:lnTo>
                    <a:pt x="1012" y="1154"/>
                  </a:lnTo>
                  <a:lnTo>
                    <a:pt x="998" y="1156"/>
                  </a:lnTo>
                  <a:lnTo>
                    <a:pt x="977" y="1156"/>
                  </a:lnTo>
                  <a:lnTo>
                    <a:pt x="951" y="1154"/>
                  </a:lnTo>
                  <a:lnTo>
                    <a:pt x="922" y="1150"/>
                  </a:lnTo>
                  <a:lnTo>
                    <a:pt x="892" y="1141"/>
                  </a:lnTo>
                  <a:lnTo>
                    <a:pt x="862" y="1126"/>
                  </a:lnTo>
                  <a:lnTo>
                    <a:pt x="835" y="1103"/>
                  </a:lnTo>
                  <a:lnTo>
                    <a:pt x="822" y="1089"/>
                  </a:lnTo>
                  <a:lnTo>
                    <a:pt x="809" y="1074"/>
                  </a:lnTo>
                  <a:lnTo>
                    <a:pt x="798" y="1059"/>
                  </a:lnTo>
                  <a:lnTo>
                    <a:pt x="788" y="1045"/>
                  </a:lnTo>
                  <a:lnTo>
                    <a:pt x="779" y="1030"/>
                  </a:lnTo>
                  <a:lnTo>
                    <a:pt x="770" y="1016"/>
                  </a:lnTo>
                  <a:lnTo>
                    <a:pt x="763" y="1004"/>
                  </a:lnTo>
                  <a:lnTo>
                    <a:pt x="756" y="991"/>
                  </a:lnTo>
                  <a:lnTo>
                    <a:pt x="777" y="999"/>
                  </a:lnTo>
                  <a:lnTo>
                    <a:pt x="799" y="1007"/>
                  </a:lnTo>
                  <a:lnTo>
                    <a:pt x="823" y="1014"/>
                  </a:lnTo>
                  <a:lnTo>
                    <a:pt x="846" y="1021"/>
                  </a:lnTo>
                  <a:lnTo>
                    <a:pt x="869" y="1025"/>
                  </a:lnTo>
                  <a:lnTo>
                    <a:pt x="892" y="1029"/>
                  </a:lnTo>
                  <a:lnTo>
                    <a:pt x="913" y="1030"/>
                  </a:lnTo>
                  <a:lnTo>
                    <a:pt x="932" y="1029"/>
                  </a:lnTo>
                  <a:lnTo>
                    <a:pt x="960" y="1022"/>
                  </a:lnTo>
                  <a:lnTo>
                    <a:pt x="983" y="1014"/>
                  </a:lnTo>
                  <a:lnTo>
                    <a:pt x="1004" y="1004"/>
                  </a:lnTo>
                  <a:lnTo>
                    <a:pt x="1020" y="993"/>
                  </a:lnTo>
                  <a:lnTo>
                    <a:pt x="1033" y="983"/>
                  </a:lnTo>
                  <a:lnTo>
                    <a:pt x="1042" y="975"/>
                  </a:lnTo>
                  <a:lnTo>
                    <a:pt x="1048" y="968"/>
                  </a:lnTo>
                  <a:lnTo>
                    <a:pt x="1050" y="966"/>
                  </a:lnTo>
                  <a:lnTo>
                    <a:pt x="1059" y="955"/>
                  </a:lnTo>
                  <a:lnTo>
                    <a:pt x="998" y="807"/>
                  </a:lnTo>
                  <a:lnTo>
                    <a:pt x="1013" y="807"/>
                  </a:lnTo>
                  <a:lnTo>
                    <a:pt x="1029" y="805"/>
                  </a:lnTo>
                  <a:lnTo>
                    <a:pt x="1048" y="804"/>
                  </a:lnTo>
                  <a:lnTo>
                    <a:pt x="1066" y="803"/>
                  </a:lnTo>
                  <a:lnTo>
                    <a:pt x="1087" y="801"/>
                  </a:lnTo>
                  <a:lnTo>
                    <a:pt x="1106" y="799"/>
                  </a:lnTo>
                  <a:lnTo>
                    <a:pt x="1127" y="795"/>
                  </a:lnTo>
                  <a:lnTo>
                    <a:pt x="1148" y="792"/>
                  </a:lnTo>
                  <a:lnTo>
                    <a:pt x="1169" y="787"/>
                  </a:lnTo>
                  <a:lnTo>
                    <a:pt x="1188" y="781"/>
                  </a:lnTo>
                  <a:lnTo>
                    <a:pt x="1207" y="774"/>
                  </a:lnTo>
                  <a:lnTo>
                    <a:pt x="1224" y="766"/>
                  </a:lnTo>
                  <a:lnTo>
                    <a:pt x="1240" y="758"/>
                  </a:lnTo>
                  <a:lnTo>
                    <a:pt x="1254" y="748"/>
                  </a:lnTo>
                  <a:lnTo>
                    <a:pt x="1266" y="736"/>
                  </a:lnTo>
                  <a:lnTo>
                    <a:pt x="1277" y="724"/>
                  </a:lnTo>
                  <a:lnTo>
                    <a:pt x="1285" y="706"/>
                  </a:lnTo>
                  <a:lnTo>
                    <a:pt x="1291" y="684"/>
                  </a:lnTo>
                  <a:lnTo>
                    <a:pt x="1289" y="658"/>
                  </a:lnTo>
                  <a:lnTo>
                    <a:pt x="1279" y="6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160" name="Freeform 16"/>
            <p:cNvSpPr>
              <a:spLocks/>
            </p:cNvSpPr>
            <p:nvPr/>
          </p:nvSpPr>
          <p:spPr bwMode="auto">
            <a:xfrm>
              <a:off x="3721" y="3210"/>
              <a:ext cx="596" cy="644"/>
            </a:xfrm>
            <a:custGeom>
              <a:avLst/>
              <a:gdLst/>
              <a:ahLst/>
              <a:cxnLst>
                <a:cxn ang="0">
                  <a:pos x="1169" y="663"/>
                </a:cxn>
                <a:cxn ang="0">
                  <a:pos x="1126" y="683"/>
                </a:cxn>
                <a:cxn ang="0">
                  <a:pos x="1071" y="697"/>
                </a:cxn>
                <a:cxn ang="0">
                  <a:pos x="1009" y="705"/>
                </a:cxn>
                <a:cxn ang="0">
                  <a:pos x="948" y="707"/>
                </a:cxn>
                <a:cxn ang="0">
                  <a:pos x="874" y="706"/>
                </a:cxn>
                <a:cxn ang="0">
                  <a:pos x="941" y="904"/>
                </a:cxn>
                <a:cxn ang="0">
                  <a:pos x="913" y="918"/>
                </a:cxn>
                <a:cxn ang="0">
                  <a:pos x="874" y="929"/>
                </a:cxn>
                <a:cxn ang="0">
                  <a:pos x="840" y="929"/>
                </a:cxn>
                <a:cxn ang="0">
                  <a:pos x="798" y="920"/>
                </a:cxn>
                <a:cxn ang="0">
                  <a:pos x="753" y="905"/>
                </a:cxn>
                <a:cxn ang="0">
                  <a:pos x="713" y="889"/>
                </a:cxn>
                <a:cxn ang="0">
                  <a:pos x="680" y="874"/>
                </a:cxn>
                <a:cxn ang="0">
                  <a:pos x="622" y="852"/>
                </a:cxn>
                <a:cxn ang="0">
                  <a:pos x="637" y="899"/>
                </a:cxn>
                <a:cxn ang="0">
                  <a:pos x="652" y="939"/>
                </a:cxn>
                <a:cxn ang="0">
                  <a:pos x="698" y="1022"/>
                </a:cxn>
                <a:cxn ang="0">
                  <a:pos x="763" y="1099"/>
                </a:cxn>
                <a:cxn ang="0">
                  <a:pos x="803" y="1126"/>
                </a:cxn>
                <a:cxn ang="0">
                  <a:pos x="845" y="1144"/>
                </a:cxn>
                <a:cxn ang="0">
                  <a:pos x="887" y="1153"/>
                </a:cxn>
                <a:cxn ang="0">
                  <a:pos x="924" y="1155"/>
                </a:cxn>
                <a:cxn ang="0">
                  <a:pos x="954" y="1154"/>
                </a:cxn>
                <a:cxn ang="0">
                  <a:pos x="397" y="1022"/>
                </a:cxn>
                <a:cxn ang="0">
                  <a:pos x="356" y="1047"/>
                </a:cxn>
                <a:cxn ang="0">
                  <a:pos x="304" y="1065"/>
                </a:cxn>
                <a:cxn ang="0">
                  <a:pos x="221" y="1073"/>
                </a:cxn>
                <a:cxn ang="0">
                  <a:pos x="179" y="1056"/>
                </a:cxn>
                <a:cxn ang="0">
                  <a:pos x="146" y="1016"/>
                </a:cxn>
                <a:cxn ang="0">
                  <a:pos x="140" y="986"/>
                </a:cxn>
                <a:cxn ang="0">
                  <a:pos x="173" y="986"/>
                </a:cxn>
                <a:cxn ang="0">
                  <a:pos x="211" y="978"/>
                </a:cxn>
                <a:cxn ang="0">
                  <a:pos x="243" y="960"/>
                </a:cxn>
                <a:cxn ang="0">
                  <a:pos x="258" y="922"/>
                </a:cxn>
                <a:cxn ang="0">
                  <a:pos x="239" y="844"/>
                </a:cxn>
                <a:cxn ang="0">
                  <a:pos x="180" y="729"/>
                </a:cxn>
                <a:cxn ang="0">
                  <a:pos x="115" y="614"/>
                </a:cxn>
                <a:cxn ang="0">
                  <a:pos x="59" y="508"/>
                </a:cxn>
                <a:cxn ang="0">
                  <a:pos x="13" y="402"/>
                </a:cxn>
                <a:cxn ang="0">
                  <a:pos x="0" y="335"/>
                </a:cxn>
                <a:cxn ang="0">
                  <a:pos x="15" y="269"/>
                </a:cxn>
                <a:cxn ang="0">
                  <a:pos x="59" y="201"/>
                </a:cxn>
                <a:cxn ang="0">
                  <a:pos x="131" y="136"/>
                </a:cxn>
                <a:cxn ang="0">
                  <a:pos x="225" y="79"/>
                </a:cxn>
                <a:cxn ang="0">
                  <a:pos x="332" y="35"/>
                </a:cxn>
                <a:cxn ang="0">
                  <a:pos x="445" y="8"/>
                </a:cxn>
                <a:cxn ang="0">
                  <a:pos x="558" y="0"/>
                </a:cxn>
                <a:cxn ang="0">
                  <a:pos x="631" y="9"/>
                </a:cxn>
                <a:cxn ang="0">
                  <a:pos x="684" y="33"/>
                </a:cxn>
                <a:cxn ang="0">
                  <a:pos x="721" y="84"/>
                </a:cxn>
                <a:cxn ang="0">
                  <a:pos x="729" y="164"/>
                </a:cxn>
                <a:cxn ang="0">
                  <a:pos x="718" y="217"/>
                </a:cxn>
                <a:cxn ang="0">
                  <a:pos x="712" y="244"/>
                </a:cxn>
                <a:cxn ang="0">
                  <a:pos x="728" y="252"/>
                </a:cxn>
                <a:cxn ang="0">
                  <a:pos x="766" y="273"/>
                </a:cxn>
                <a:cxn ang="0">
                  <a:pos x="856" y="323"/>
                </a:cxn>
                <a:cxn ang="0">
                  <a:pos x="972" y="397"/>
                </a:cxn>
                <a:cxn ang="0">
                  <a:pos x="1085" y="482"/>
                </a:cxn>
                <a:cxn ang="0">
                  <a:pos x="1169" y="570"/>
                </a:cxn>
                <a:cxn ang="0">
                  <a:pos x="1192" y="629"/>
                </a:cxn>
              </a:cxnLst>
              <a:rect l="0" t="0" r="r" b="b"/>
              <a:pathLst>
                <a:path w="1192" h="1288">
                  <a:moveTo>
                    <a:pt x="1186" y="646"/>
                  </a:moveTo>
                  <a:lnTo>
                    <a:pt x="1179" y="655"/>
                  </a:lnTo>
                  <a:lnTo>
                    <a:pt x="1169" y="663"/>
                  </a:lnTo>
                  <a:lnTo>
                    <a:pt x="1156" y="670"/>
                  </a:lnTo>
                  <a:lnTo>
                    <a:pt x="1143" y="677"/>
                  </a:lnTo>
                  <a:lnTo>
                    <a:pt x="1126" y="683"/>
                  </a:lnTo>
                  <a:lnTo>
                    <a:pt x="1109" y="687"/>
                  </a:lnTo>
                  <a:lnTo>
                    <a:pt x="1091" y="692"/>
                  </a:lnTo>
                  <a:lnTo>
                    <a:pt x="1071" y="697"/>
                  </a:lnTo>
                  <a:lnTo>
                    <a:pt x="1050" y="700"/>
                  </a:lnTo>
                  <a:lnTo>
                    <a:pt x="1030" y="702"/>
                  </a:lnTo>
                  <a:lnTo>
                    <a:pt x="1009" y="705"/>
                  </a:lnTo>
                  <a:lnTo>
                    <a:pt x="988" y="706"/>
                  </a:lnTo>
                  <a:lnTo>
                    <a:pt x="969" y="707"/>
                  </a:lnTo>
                  <a:lnTo>
                    <a:pt x="948" y="707"/>
                  </a:lnTo>
                  <a:lnTo>
                    <a:pt x="930" y="707"/>
                  </a:lnTo>
                  <a:lnTo>
                    <a:pt x="912" y="707"/>
                  </a:lnTo>
                  <a:lnTo>
                    <a:pt x="874" y="706"/>
                  </a:lnTo>
                  <a:lnTo>
                    <a:pt x="953" y="895"/>
                  </a:lnTo>
                  <a:lnTo>
                    <a:pt x="947" y="899"/>
                  </a:lnTo>
                  <a:lnTo>
                    <a:pt x="941" y="904"/>
                  </a:lnTo>
                  <a:lnTo>
                    <a:pt x="933" y="909"/>
                  </a:lnTo>
                  <a:lnTo>
                    <a:pt x="924" y="913"/>
                  </a:lnTo>
                  <a:lnTo>
                    <a:pt x="913" y="918"/>
                  </a:lnTo>
                  <a:lnTo>
                    <a:pt x="902" y="922"/>
                  </a:lnTo>
                  <a:lnTo>
                    <a:pt x="889" y="926"/>
                  </a:lnTo>
                  <a:lnTo>
                    <a:pt x="874" y="929"/>
                  </a:lnTo>
                  <a:lnTo>
                    <a:pt x="864" y="931"/>
                  </a:lnTo>
                  <a:lnTo>
                    <a:pt x="852" y="931"/>
                  </a:lnTo>
                  <a:lnTo>
                    <a:pt x="840" y="929"/>
                  </a:lnTo>
                  <a:lnTo>
                    <a:pt x="827" y="927"/>
                  </a:lnTo>
                  <a:lnTo>
                    <a:pt x="813" y="924"/>
                  </a:lnTo>
                  <a:lnTo>
                    <a:pt x="798" y="920"/>
                  </a:lnTo>
                  <a:lnTo>
                    <a:pt x="783" y="916"/>
                  </a:lnTo>
                  <a:lnTo>
                    <a:pt x="768" y="911"/>
                  </a:lnTo>
                  <a:lnTo>
                    <a:pt x="753" y="905"/>
                  </a:lnTo>
                  <a:lnTo>
                    <a:pt x="739" y="901"/>
                  </a:lnTo>
                  <a:lnTo>
                    <a:pt x="726" y="895"/>
                  </a:lnTo>
                  <a:lnTo>
                    <a:pt x="713" y="889"/>
                  </a:lnTo>
                  <a:lnTo>
                    <a:pt x="700" y="884"/>
                  </a:lnTo>
                  <a:lnTo>
                    <a:pt x="690" y="879"/>
                  </a:lnTo>
                  <a:lnTo>
                    <a:pt x="680" y="874"/>
                  </a:lnTo>
                  <a:lnTo>
                    <a:pt x="672" y="871"/>
                  </a:lnTo>
                  <a:lnTo>
                    <a:pt x="620" y="844"/>
                  </a:lnTo>
                  <a:lnTo>
                    <a:pt x="622" y="852"/>
                  </a:lnTo>
                  <a:lnTo>
                    <a:pt x="629" y="872"/>
                  </a:lnTo>
                  <a:lnTo>
                    <a:pt x="635" y="890"/>
                  </a:lnTo>
                  <a:lnTo>
                    <a:pt x="637" y="899"/>
                  </a:lnTo>
                  <a:lnTo>
                    <a:pt x="639" y="905"/>
                  </a:lnTo>
                  <a:lnTo>
                    <a:pt x="644" y="919"/>
                  </a:lnTo>
                  <a:lnTo>
                    <a:pt x="652" y="939"/>
                  </a:lnTo>
                  <a:lnTo>
                    <a:pt x="663" y="963"/>
                  </a:lnTo>
                  <a:lnTo>
                    <a:pt x="678" y="990"/>
                  </a:lnTo>
                  <a:lnTo>
                    <a:pt x="698" y="1022"/>
                  </a:lnTo>
                  <a:lnTo>
                    <a:pt x="721" y="1054"/>
                  </a:lnTo>
                  <a:lnTo>
                    <a:pt x="750" y="1086"/>
                  </a:lnTo>
                  <a:lnTo>
                    <a:pt x="763" y="1099"/>
                  </a:lnTo>
                  <a:lnTo>
                    <a:pt x="775" y="1109"/>
                  </a:lnTo>
                  <a:lnTo>
                    <a:pt x="789" y="1118"/>
                  </a:lnTo>
                  <a:lnTo>
                    <a:pt x="803" y="1126"/>
                  </a:lnTo>
                  <a:lnTo>
                    <a:pt x="818" y="1133"/>
                  </a:lnTo>
                  <a:lnTo>
                    <a:pt x="832" y="1139"/>
                  </a:lnTo>
                  <a:lnTo>
                    <a:pt x="845" y="1144"/>
                  </a:lnTo>
                  <a:lnTo>
                    <a:pt x="860" y="1147"/>
                  </a:lnTo>
                  <a:lnTo>
                    <a:pt x="874" y="1151"/>
                  </a:lnTo>
                  <a:lnTo>
                    <a:pt x="887" y="1153"/>
                  </a:lnTo>
                  <a:lnTo>
                    <a:pt x="901" y="1154"/>
                  </a:lnTo>
                  <a:lnTo>
                    <a:pt x="912" y="1155"/>
                  </a:lnTo>
                  <a:lnTo>
                    <a:pt x="924" y="1155"/>
                  </a:lnTo>
                  <a:lnTo>
                    <a:pt x="935" y="1155"/>
                  </a:lnTo>
                  <a:lnTo>
                    <a:pt x="944" y="1155"/>
                  </a:lnTo>
                  <a:lnTo>
                    <a:pt x="954" y="1154"/>
                  </a:lnTo>
                  <a:lnTo>
                    <a:pt x="980" y="1288"/>
                  </a:lnTo>
                  <a:lnTo>
                    <a:pt x="442" y="1220"/>
                  </a:lnTo>
                  <a:lnTo>
                    <a:pt x="397" y="1022"/>
                  </a:lnTo>
                  <a:lnTo>
                    <a:pt x="368" y="1040"/>
                  </a:lnTo>
                  <a:lnTo>
                    <a:pt x="364" y="1042"/>
                  </a:lnTo>
                  <a:lnTo>
                    <a:pt x="356" y="1047"/>
                  </a:lnTo>
                  <a:lnTo>
                    <a:pt x="343" y="1053"/>
                  </a:lnTo>
                  <a:lnTo>
                    <a:pt x="326" y="1058"/>
                  </a:lnTo>
                  <a:lnTo>
                    <a:pt x="304" y="1065"/>
                  </a:lnTo>
                  <a:lnTo>
                    <a:pt x="280" y="1070"/>
                  </a:lnTo>
                  <a:lnTo>
                    <a:pt x="252" y="1073"/>
                  </a:lnTo>
                  <a:lnTo>
                    <a:pt x="221" y="1073"/>
                  </a:lnTo>
                  <a:lnTo>
                    <a:pt x="206" y="1071"/>
                  </a:lnTo>
                  <a:lnTo>
                    <a:pt x="191" y="1065"/>
                  </a:lnTo>
                  <a:lnTo>
                    <a:pt x="179" y="1056"/>
                  </a:lnTo>
                  <a:lnTo>
                    <a:pt x="167" y="1043"/>
                  </a:lnTo>
                  <a:lnTo>
                    <a:pt x="156" y="1031"/>
                  </a:lnTo>
                  <a:lnTo>
                    <a:pt x="146" y="1016"/>
                  </a:lnTo>
                  <a:lnTo>
                    <a:pt x="137" y="1000"/>
                  </a:lnTo>
                  <a:lnTo>
                    <a:pt x="130" y="983"/>
                  </a:lnTo>
                  <a:lnTo>
                    <a:pt x="140" y="986"/>
                  </a:lnTo>
                  <a:lnTo>
                    <a:pt x="150" y="987"/>
                  </a:lnTo>
                  <a:lnTo>
                    <a:pt x="160" y="987"/>
                  </a:lnTo>
                  <a:lnTo>
                    <a:pt x="173" y="986"/>
                  </a:lnTo>
                  <a:lnTo>
                    <a:pt x="184" y="985"/>
                  </a:lnTo>
                  <a:lnTo>
                    <a:pt x="197" y="982"/>
                  </a:lnTo>
                  <a:lnTo>
                    <a:pt x="211" y="978"/>
                  </a:lnTo>
                  <a:lnTo>
                    <a:pt x="225" y="973"/>
                  </a:lnTo>
                  <a:lnTo>
                    <a:pt x="235" y="967"/>
                  </a:lnTo>
                  <a:lnTo>
                    <a:pt x="243" y="960"/>
                  </a:lnTo>
                  <a:lnTo>
                    <a:pt x="250" y="952"/>
                  </a:lnTo>
                  <a:lnTo>
                    <a:pt x="255" y="942"/>
                  </a:lnTo>
                  <a:lnTo>
                    <a:pt x="258" y="922"/>
                  </a:lnTo>
                  <a:lnTo>
                    <a:pt x="257" y="901"/>
                  </a:lnTo>
                  <a:lnTo>
                    <a:pt x="250" y="874"/>
                  </a:lnTo>
                  <a:lnTo>
                    <a:pt x="239" y="844"/>
                  </a:lnTo>
                  <a:lnTo>
                    <a:pt x="224" y="811"/>
                  </a:lnTo>
                  <a:lnTo>
                    <a:pt x="204" y="772"/>
                  </a:lnTo>
                  <a:lnTo>
                    <a:pt x="180" y="729"/>
                  </a:lnTo>
                  <a:lnTo>
                    <a:pt x="153" y="681"/>
                  </a:lnTo>
                  <a:lnTo>
                    <a:pt x="135" y="647"/>
                  </a:lnTo>
                  <a:lnTo>
                    <a:pt x="115" y="614"/>
                  </a:lnTo>
                  <a:lnTo>
                    <a:pt x="96" y="579"/>
                  </a:lnTo>
                  <a:lnTo>
                    <a:pt x="77" y="543"/>
                  </a:lnTo>
                  <a:lnTo>
                    <a:pt x="59" y="508"/>
                  </a:lnTo>
                  <a:lnTo>
                    <a:pt x="43" y="472"/>
                  </a:lnTo>
                  <a:lnTo>
                    <a:pt x="27" y="437"/>
                  </a:lnTo>
                  <a:lnTo>
                    <a:pt x="13" y="402"/>
                  </a:lnTo>
                  <a:lnTo>
                    <a:pt x="6" y="380"/>
                  </a:lnTo>
                  <a:lnTo>
                    <a:pt x="1" y="357"/>
                  </a:lnTo>
                  <a:lnTo>
                    <a:pt x="0" y="335"/>
                  </a:lnTo>
                  <a:lnTo>
                    <a:pt x="2" y="313"/>
                  </a:lnTo>
                  <a:lnTo>
                    <a:pt x="7" y="291"/>
                  </a:lnTo>
                  <a:lnTo>
                    <a:pt x="15" y="269"/>
                  </a:lnTo>
                  <a:lnTo>
                    <a:pt x="27" y="247"/>
                  </a:lnTo>
                  <a:lnTo>
                    <a:pt x="40" y="226"/>
                  </a:lnTo>
                  <a:lnTo>
                    <a:pt x="59" y="201"/>
                  </a:lnTo>
                  <a:lnTo>
                    <a:pt x="80" y="179"/>
                  </a:lnTo>
                  <a:lnTo>
                    <a:pt x="104" y="156"/>
                  </a:lnTo>
                  <a:lnTo>
                    <a:pt x="131" y="136"/>
                  </a:lnTo>
                  <a:lnTo>
                    <a:pt x="160" y="116"/>
                  </a:lnTo>
                  <a:lnTo>
                    <a:pt x="191" y="97"/>
                  </a:lnTo>
                  <a:lnTo>
                    <a:pt x="225" y="79"/>
                  </a:lnTo>
                  <a:lnTo>
                    <a:pt x="259" y="63"/>
                  </a:lnTo>
                  <a:lnTo>
                    <a:pt x="295" y="49"/>
                  </a:lnTo>
                  <a:lnTo>
                    <a:pt x="332" y="35"/>
                  </a:lnTo>
                  <a:lnTo>
                    <a:pt x="369" y="25"/>
                  </a:lnTo>
                  <a:lnTo>
                    <a:pt x="407" y="16"/>
                  </a:lnTo>
                  <a:lnTo>
                    <a:pt x="445" y="8"/>
                  </a:lnTo>
                  <a:lnTo>
                    <a:pt x="483" y="3"/>
                  </a:lnTo>
                  <a:lnTo>
                    <a:pt x="521" y="0"/>
                  </a:lnTo>
                  <a:lnTo>
                    <a:pt x="558" y="0"/>
                  </a:lnTo>
                  <a:lnTo>
                    <a:pt x="584" y="1"/>
                  </a:lnTo>
                  <a:lnTo>
                    <a:pt x="608" y="4"/>
                  </a:lnTo>
                  <a:lnTo>
                    <a:pt x="631" y="9"/>
                  </a:lnTo>
                  <a:lnTo>
                    <a:pt x="651" y="15"/>
                  </a:lnTo>
                  <a:lnTo>
                    <a:pt x="668" y="24"/>
                  </a:lnTo>
                  <a:lnTo>
                    <a:pt x="684" y="33"/>
                  </a:lnTo>
                  <a:lnTo>
                    <a:pt x="697" y="45"/>
                  </a:lnTo>
                  <a:lnTo>
                    <a:pt x="708" y="59"/>
                  </a:lnTo>
                  <a:lnTo>
                    <a:pt x="721" y="84"/>
                  </a:lnTo>
                  <a:lnTo>
                    <a:pt x="728" y="111"/>
                  </a:lnTo>
                  <a:lnTo>
                    <a:pt x="730" y="138"/>
                  </a:lnTo>
                  <a:lnTo>
                    <a:pt x="729" y="164"/>
                  </a:lnTo>
                  <a:lnTo>
                    <a:pt x="726" y="186"/>
                  </a:lnTo>
                  <a:lnTo>
                    <a:pt x="721" y="205"/>
                  </a:lnTo>
                  <a:lnTo>
                    <a:pt x="718" y="217"/>
                  </a:lnTo>
                  <a:lnTo>
                    <a:pt x="715" y="222"/>
                  </a:lnTo>
                  <a:lnTo>
                    <a:pt x="708" y="243"/>
                  </a:lnTo>
                  <a:lnTo>
                    <a:pt x="712" y="244"/>
                  </a:lnTo>
                  <a:lnTo>
                    <a:pt x="719" y="247"/>
                  </a:lnTo>
                  <a:lnTo>
                    <a:pt x="725" y="251"/>
                  </a:lnTo>
                  <a:lnTo>
                    <a:pt x="728" y="252"/>
                  </a:lnTo>
                  <a:lnTo>
                    <a:pt x="733" y="254"/>
                  </a:lnTo>
                  <a:lnTo>
                    <a:pt x="745" y="261"/>
                  </a:lnTo>
                  <a:lnTo>
                    <a:pt x="766" y="273"/>
                  </a:lnTo>
                  <a:lnTo>
                    <a:pt x="791" y="287"/>
                  </a:lnTo>
                  <a:lnTo>
                    <a:pt x="821" y="304"/>
                  </a:lnTo>
                  <a:lnTo>
                    <a:pt x="856" y="323"/>
                  </a:lnTo>
                  <a:lnTo>
                    <a:pt x="893" y="346"/>
                  </a:lnTo>
                  <a:lnTo>
                    <a:pt x="932" y="371"/>
                  </a:lnTo>
                  <a:lnTo>
                    <a:pt x="972" y="397"/>
                  </a:lnTo>
                  <a:lnTo>
                    <a:pt x="1011" y="425"/>
                  </a:lnTo>
                  <a:lnTo>
                    <a:pt x="1049" y="454"/>
                  </a:lnTo>
                  <a:lnTo>
                    <a:pt x="1085" y="482"/>
                  </a:lnTo>
                  <a:lnTo>
                    <a:pt x="1117" y="511"/>
                  </a:lnTo>
                  <a:lnTo>
                    <a:pt x="1146" y="541"/>
                  </a:lnTo>
                  <a:lnTo>
                    <a:pt x="1169" y="570"/>
                  </a:lnTo>
                  <a:lnTo>
                    <a:pt x="1185" y="598"/>
                  </a:lnTo>
                  <a:lnTo>
                    <a:pt x="1191" y="615"/>
                  </a:lnTo>
                  <a:lnTo>
                    <a:pt x="1192" y="629"/>
                  </a:lnTo>
                  <a:lnTo>
                    <a:pt x="1190" y="639"/>
                  </a:lnTo>
                  <a:lnTo>
                    <a:pt x="1186" y="64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161" name="Freeform 17"/>
            <p:cNvSpPr>
              <a:spLocks/>
            </p:cNvSpPr>
            <p:nvPr/>
          </p:nvSpPr>
          <p:spPr bwMode="auto">
            <a:xfrm>
              <a:off x="3951" y="3413"/>
              <a:ext cx="32" cy="41"/>
            </a:xfrm>
            <a:custGeom>
              <a:avLst/>
              <a:gdLst/>
              <a:ahLst/>
              <a:cxnLst>
                <a:cxn ang="0">
                  <a:pos x="32" y="82"/>
                </a:cxn>
                <a:cxn ang="0">
                  <a:pos x="45" y="79"/>
                </a:cxn>
                <a:cxn ang="0">
                  <a:pos x="54" y="71"/>
                </a:cxn>
                <a:cxn ang="0">
                  <a:pos x="61" y="57"/>
                </a:cxn>
                <a:cxn ang="0">
                  <a:pos x="63" y="42"/>
                </a:cxn>
                <a:cxn ang="0">
                  <a:pos x="61" y="26"/>
                </a:cxn>
                <a:cxn ang="0">
                  <a:pos x="54" y="12"/>
                </a:cxn>
                <a:cxn ang="0">
                  <a:pos x="45" y="4"/>
                </a:cxn>
                <a:cxn ang="0">
                  <a:pos x="32" y="0"/>
                </a:cxn>
                <a:cxn ang="0">
                  <a:pos x="19" y="4"/>
                </a:cxn>
                <a:cxn ang="0">
                  <a:pos x="9" y="12"/>
                </a:cxn>
                <a:cxn ang="0">
                  <a:pos x="2" y="26"/>
                </a:cxn>
                <a:cxn ang="0">
                  <a:pos x="0" y="42"/>
                </a:cxn>
                <a:cxn ang="0">
                  <a:pos x="2" y="57"/>
                </a:cxn>
                <a:cxn ang="0">
                  <a:pos x="9" y="71"/>
                </a:cxn>
                <a:cxn ang="0">
                  <a:pos x="19" y="79"/>
                </a:cxn>
                <a:cxn ang="0">
                  <a:pos x="32" y="82"/>
                </a:cxn>
              </a:cxnLst>
              <a:rect l="0" t="0" r="r" b="b"/>
              <a:pathLst>
                <a:path w="63" h="82">
                  <a:moveTo>
                    <a:pt x="32" y="82"/>
                  </a:moveTo>
                  <a:lnTo>
                    <a:pt x="45" y="79"/>
                  </a:lnTo>
                  <a:lnTo>
                    <a:pt x="54" y="71"/>
                  </a:lnTo>
                  <a:lnTo>
                    <a:pt x="61" y="57"/>
                  </a:lnTo>
                  <a:lnTo>
                    <a:pt x="63" y="42"/>
                  </a:lnTo>
                  <a:lnTo>
                    <a:pt x="61" y="26"/>
                  </a:lnTo>
                  <a:lnTo>
                    <a:pt x="54" y="12"/>
                  </a:lnTo>
                  <a:lnTo>
                    <a:pt x="45" y="4"/>
                  </a:lnTo>
                  <a:lnTo>
                    <a:pt x="32" y="0"/>
                  </a:lnTo>
                  <a:lnTo>
                    <a:pt x="19" y="4"/>
                  </a:lnTo>
                  <a:lnTo>
                    <a:pt x="9" y="12"/>
                  </a:lnTo>
                  <a:lnTo>
                    <a:pt x="2" y="26"/>
                  </a:lnTo>
                  <a:lnTo>
                    <a:pt x="0" y="42"/>
                  </a:lnTo>
                  <a:lnTo>
                    <a:pt x="2" y="57"/>
                  </a:lnTo>
                  <a:lnTo>
                    <a:pt x="9" y="71"/>
                  </a:lnTo>
                  <a:lnTo>
                    <a:pt x="19" y="79"/>
                  </a:lnTo>
                  <a:lnTo>
                    <a:pt x="32" y="8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162" name="Freeform 18"/>
            <p:cNvSpPr>
              <a:spLocks/>
            </p:cNvSpPr>
            <p:nvPr/>
          </p:nvSpPr>
          <p:spPr bwMode="auto">
            <a:xfrm>
              <a:off x="4098" y="3413"/>
              <a:ext cx="32" cy="41"/>
            </a:xfrm>
            <a:custGeom>
              <a:avLst/>
              <a:gdLst/>
              <a:ahLst/>
              <a:cxnLst>
                <a:cxn ang="0">
                  <a:pos x="33" y="82"/>
                </a:cxn>
                <a:cxn ang="0">
                  <a:pos x="20" y="79"/>
                </a:cxn>
                <a:cxn ang="0">
                  <a:pos x="10" y="71"/>
                </a:cxn>
                <a:cxn ang="0">
                  <a:pos x="3" y="57"/>
                </a:cxn>
                <a:cxn ang="0">
                  <a:pos x="0" y="42"/>
                </a:cxn>
                <a:cxn ang="0">
                  <a:pos x="3" y="26"/>
                </a:cxn>
                <a:cxn ang="0">
                  <a:pos x="10" y="12"/>
                </a:cxn>
                <a:cxn ang="0">
                  <a:pos x="20" y="4"/>
                </a:cxn>
                <a:cxn ang="0">
                  <a:pos x="33" y="0"/>
                </a:cxn>
                <a:cxn ang="0">
                  <a:pos x="45" y="4"/>
                </a:cxn>
                <a:cxn ang="0">
                  <a:pos x="55" y="12"/>
                </a:cxn>
                <a:cxn ang="0">
                  <a:pos x="62" y="26"/>
                </a:cxn>
                <a:cxn ang="0">
                  <a:pos x="64" y="42"/>
                </a:cxn>
                <a:cxn ang="0">
                  <a:pos x="62" y="57"/>
                </a:cxn>
                <a:cxn ang="0">
                  <a:pos x="55" y="71"/>
                </a:cxn>
                <a:cxn ang="0">
                  <a:pos x="45" y="79"/>
                </a:cxn>
                <a:cxn ang="0">
                  <a:pos x="33" y="82"/>
                </a:cxn>
              </a:cxnLst>
              <a:rect l="0" t="0" r="r" b="b"/>
              <a:pathLst>
                <a:path w="64" h="82">
                  <a:moveTo>
                    <a:pt x="33" y="82"/>
                  </a:moveTo>
                  <a:lnTo>
                    <a:pt x="20" y="79"/>
                  </a:lnTo>
                  <a:lnTo>
                    <a:pt x="10" y="71"/>
                  </a:lnTo>
                  <a:lnTo>
                    <a:pt x="3" y="57"/>
                  </a:lnTo>
                  <a:lnTo>
                    <a:pt x="0" y="42"/>
                  </a:lnTo>
                  <a:lnTo>
                    <a:pt x="3" y="26"/>
                  </a:lnTo>
                  <a:lnTo>
                    <a:pt x="10" y="12"/>
                  </a:lnTo>
                  <a:lnTo>
                    <a:pt x="20" y="4"/>
                  </a:lnTo>
                  <a:lnTo>
                    <a:pt x="33" y="0"/>
                  </a:lnTo>
                  <a:lnTo>
                    <a:pt x="45" y="4"/>
                  </a:lnTo>
                  <a:lnTo>
                    <a:pt x="55" y="12"/>
                  </a:lnTo>
                  <a:lnTo>
                    <a:pt x="62" y="26"/>
                  </a:lnTo>
                  <a:lnTo>
                    <a:pt x="64" y="42"/>
                  </a:lnTo>
                  <a:lnTo>
                    <a:pt x="62" y="57"/>
                  </a:lnTo>
                  <a:lnTo>
                    <a:pt x="55" y="71"/>
                  </a:lnTo>
                  <a:lnTo>
                    <a:pt x="45" y="79"/>
                  </a:lnTo>
                  <a:lnTo>
                    <a:pt x="33" y="8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pic>
        <p:nvPicPr>
          <p:cNvPr id="6164" name="Picture 20" descr="D:\Documenti Luca\Immagini\Raccolta multimediale Microsoft\j023920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000240"/>
            <a:ext cx="1285884" cy="1471916"/>
          </a:xfrm>
          <a:prstGeom prst="rect">
            <a:avLst/>
          </a:prstGeom>
          <a:noFill/>
        </p:spPr>
      </p:pic>
      <p:sp>
        <p:nvSpPr>
          <p:cNvPr id="30" name="Text Box 3"/>
          <p:cNvSpPr txBox="1">
            <a:spLocks noChangeArrowheads="1"/>
          </p:cNvSpPr>
          <p:nvPr/>
        </p:nvSpPr>
        <p:spPr bwMode="auto">
          <a:xfrm rot="630336">
            <a:off x="489434" y="5507447"/>
            <a:ext cx="4928683" cy="510778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dirty="0" smtClean="0">
                <a:solidFill>
                  <a:srgbClr val="000066"/>
                </a:solidFill>
              </a:rPr>
              <a:t>PUNTA IN ALTO    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286380" y="1428736"/>
            <a:ext cx="3500462" cy="510778"/>
          </a:xfrm>
          <a:prstGeom prst="wedgeRoundRectCallout">
            <a:avLst>
              <a:gd name="adj1" fmla="val 3532"/>
              <a:gd name="adj2" fmla="val 73258"/>
              <a:gd name="adj3" fmla="val 16667"/>
            </a:avLst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smtClean="0">
                <a:solidFill>
                  <a:srgbClr val="000066"/>
                </a:solidFill>
              </a:rPr>
              <a:t>Bere …</a:t>
            </a:r>
            <a:endParaRPr lang="it-IT" sz="2400" dirty="0">
              <a:solidFill>
                <a:srgbClr val="000066"/>
              </a:solidFill>
            </a:endParaRPr>
          </a:p>
        </p:txBody>
      </p:sp>
      <p:pic>
        <p:nvPicPr>
          <p:cNvPr id="6147" name="Picture 3" descr="D:\Documenti Luca\Immagini\Raccolta multimediale Microsoft\j0239197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571868" y="2714620"/>
            <a:ext cx="1285884" cy="1324508"/>
          </a:xfrm>
          <a:prstGeom prst="rect">
            <a:avLst/>
          </a:prstGeom>
          <a:noFill/>
        </p:spPr>
      </p:pic>
      <p:sp>
        <p:nvSpPr>
          <p:cNvPr id="19" name="Text Box 3"/>
          <p:cNvSpPr txBox="1">
            <a:spLocks noChangeArrowheads="1"/>
          </p:cNvSpPr>
          <p:nvPr/>
        </p:nvSpPr>
        <p:spPr bwMode="auto">
          <a:xfrm rot="630336">
            <a:off x="4228687" y="661049"/>
            <a:ext cx="4928683" cy="306467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dirty="0" smtClean="0">
                <a:solidFill>
                  <a:srgbClr val="000066"/>
                </a:solidFill>
              </a:rPr>
              <a:t>GRANDI CAMPIONI, TANTO ALLENAMENTO</a:t>
            </a:r>
            <a:endParaRPr lang="it-IT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animBg="1"/>
      <p:bldP spid="8" grpId="0" animBg="1"/>
      <p:bldP spid="9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142976" y="1785926"/>
            <a:ext cx="5429288" cy="1264980"/>
          </a:xfrm>
          <a:prstGeom prst="cloud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dirty="0" smtClean="0">
                <a:solidFill>
                  <a:srgbClr val="000066"/>
                </a:solidFill>
              </a:rPr>
              <a:t>Se è così … mi sa che potrebbe essere utile!</a:t>
            </a:r>
            <a:endParaRPr lang="it-IT" sz="2400" b="1" dirty="0">
              <a:solidFill>
                <a:srgbClr val="000066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58016" y="1142984"/>
            <a:ext cx="1928826" cy="4825663"/>
          </a:xfrm>
          <a:prstGeom prst="cloud">
            <a:avLst/>
          </a:prstGeom>
          <a:gradFill flip="none" rotWithShape="1">
            <a:gsLst>
              <a:gs pos="0">
                <a:srgbClr val="0000FF">
                  <a:tint val="66000"/>
                  <a:satMod val="160000"/>
                </a:srgbClr>
              </a:gs>
              <a:gs pos="50000">
                <a:srgbClr val="0000FF">
                  <a:tint val="44500"/>
                  <a:satMod val="160000"/>
                </a:srgbClr>
              </a:gs>
              <a:gs pos="100000">
                <a:srgbClr val="0000FF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4000" dirty="0" smtClean="0">
                <a:solidFill>
                  <a:srgbClr val="000066"/>
                </a:solidFill>
              </a:rPr>
              <a:t>IN DIS PEN SABILE</a:t>
            </a:r>
            <a:endParaRPr lang="it-IT" sz="4000" dirty="0">
              <a:solidFill>
                <a:srgbClr val="000066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500034" y="288908"/>
            <a:ext cx="3714776" cy="12827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it-IT" sz="2000" dirty="0" smtClean="0">
                <a:solidFill>
                  <a:srgbClr val="000066"/>
                </a:solidFill>
                <a:latin typeface="Ravie" pitchFamily="82" charset="0"/>
              </a:rPr>
              <a:t>Seconda impressione</a:t>
            </a:r>
            <a:endParaRPr lang="it-IT" sz="2000" dirty="0">
              <a:solidFill>
                <a:srgbClr val="000066"/>
              </a:solidFill>
              <a:latin typeface="Ravie" pitchFamily="82" charset="0"/>
            </a:endParaRPr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 rot="630336">
            <a:off x="227692" y="5642748"/>
            <a:ext cx="3955889" cy="510778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smtClean="0">
                <a:solidFill>
                  <a:srgbClr val="000066"/>
                </a:solidFill>
              </a:rPr>
              <a:t>PUNTA IN ALTO</a:t>
            </a:r>
            <a:endParaRPr lang="it-IT" sz="2400" b="1" dirty="0">
              <a:solidFill>
                <a:srgbClr val="000066"/>
              </a:solidFill>
            </a:endParaRPr>
          </a:p>
        </p:txBody>
      </p:sp>
      <p:pic>
        <p:nvPicPr>
          <p:cNvPr id="12294" name="Picture 6" descr="C:\Documents and Settings\luca\Impostazioni locali\Temporary Internet Files\Content.IE5\31BWRD8Y\MCj0078751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3571876"/>
            <a:ext cx="1541528" cy="1362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/>
          </p:nvPr>
        </p:nvSpPr>
        <p:spPr bwMode="auto">
          <a:xfrm>
            <a:off x="457200" y="1214421"/>
            <a:ext cx="8229600" cy="37862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r>
              <a:rPr lang="it-IT" sz="3600" dirty="0" err="1" smtClean="0">
                <a:solidFill>
                  <a:srgbClr val="000066"/>
                </a:solidFill>
                <a:latin typeface="Ravie" pitchFamily="82" charset="0"/>
              </a:rPr>
              <a:t>MI</a:t>
            </a:r>
            <a:r>
              <a:rPr lang="it-IT" sz="3600" dirty="0" smtClean="0">
                <a:solidFill>
                  <a:srgbClr val="000066"/>
                </a:solidFill>
                <a:latin typeface="Ravie" pitchFamily="82" charset="0"/>
              </a:rPr>
              <a:t> DO UNA REGOLA PERCHE’  VORREI ESSERE UN CAMPIONE … NELLA VITA!!!</a:t>
            </a:r>
            <a:endParaRPr lang="it-IT" sz="3600" dirty="0">
              <a:solidFill>
                <a:srgbClr val="000066"/>
              </a:solidFill>
              <a:latin typeface="Ravie" pitchFamily="8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 rot="630336">
            <a:off x="227692" y="5642748"/>
            <a:ext cx="3955889" cy="510778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 smtClean="0">
                <a:solidFill>
                  <a:srgbClr val="000066"/>
                </a:solidFill>
              </a:rPr>
              <a:t>PUNTA IN ALTO</a:t>
            </a:r>
            <a:endParaRPr lang="it-IT" sz="24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0" descr="C:\Documents and Settings\luca\Impostazioni locali\Temporary Internet Files\Content.IE5\R9R3TLBW\MCj0217446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2357430"/>
            <a:ext cx="3938721" cy="3828958"/>
          </a:xfrm>
          <a:prstGeom prst="rect">
            <a:avLst/>
          </a:prstGeom>
          <a:noFill/>
        </p:spPr>
      </p:pic>
      <p:sp>
        <p:nvSpPr>
          <p:cNvPr id="78" name="Rectangle 2"/>
          <p:cNvSpPr>
            <a:spLocks noChangeArrowheads="1"/>
          </p:cNvSpPr>
          <p:nvPr/>
        </p:nvSpPr>
        <p:spPr bwMode="auto">
          <a:xfrm>
            <a:off x="285720" y="214290"/>
            <a:ext cx="4286280" cy="135414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it-IT" sz="3600" dirty="0" smtClean="0">
                <a:solidFill>
                  <a:srgbClr val="000066"/>
                </a:solidFill>
                <a:latin typeface="Ravie" pitchFamily="82" charset="0"/>
              </a:rPr>
              <a:t>Due rischi</a:t>
            </a:r>
            <a:endParaRPr lang="it-IT" sz="3600" dirty="0">
              <a:solidFill>
                <a:srgbClr val="000066"/>
              </a:solidFill>
              <a:latin typeface="Ravie" pitchFamily="82" charset="0"/>
            </a:endParaRPr>
          </a:p>
        </p:txBody>
      </p:sp>
      <p:sp>
        <p:nvSpPr>
          <p:cNvPr id="37" name="Text Box 3"/>
          <p:cNvSpPr txBox="1">
            <a:spLocks noChangeArrowheads="1"/>
          </p:cNvSpPr>
          <p:nvPr/>
        </p:nvSpPr>
        <p:spPr bwMode="auto">
          <a:xfrm rot="21384517">
            <a:off x="254379" y="2075240"/>
            <a:ext cx="4720275" cy="1428214"/>
          </a:xfrm>
          <a:prstGeom prst="ellipse">
            <a:avLst/>
          </a:prstGeom>
          <a:solidFill>
            <a:srgbClr val="92D05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it-IT" sz="2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 Modello </a:t>
            </a:r>
          </a:p>
          <a:p>
            <a:pPr algn="ctr">
              <a:spcBef>
                <a:spcPct val="50000"/>
              </a:spcBef>
            </a:pPr>
            <a:r>
              <a:rPr lang="it-IT" sz="2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“troppo sbatti”</a:t>
            </a:r>
          </a:p>
        </p:txBody>
      </p:sp>
      <p:sp>
        <p:nvSpPr>
          <p:cNvPr id="38" name="Text Box 8"/>
          <p:cNvSpPr txBox="1">
            <a:spLocks noChangeArrowheads="1"/>
          </p:cNvSpPr>
          <p:nvPr/>
        </p:nvSpPr>
        <p:spPr bwMode="auto">
          <a:xfrm>
            <a:off x="1214414" y="4643446"/>
            <a:ext cx="285752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dirty="0" smtClean="0">
                <a:solidFill>
                  <a:srgbClr val="000066"/>
                </a:solidFill>
              </a:rPr>
              <a:t> “STO BENE COSI’! QUANDO SARO’ GRANDE </a:t>
            </a:r>
            <a:r>
              <a:rPr lang="it-IT" sz="1600" dirty="0" err="1" smtClean="0">
                <a:solidFill>
                  <a:srgbClr val="000066"/>
                </a:solidFill>
              </a:rPr>
              <a:t>CI</a:t>
            </a:r>
            <a:r>
              <a:rPr lang="it-IT" sz="1600" dirty="0" smtClean="0">
                <a:solidFill>
                  <a:srgbClr val="000066"/>
                </a:solidFill>
              </a:rPr>
              <a:t> PENSERO’, … MAGARI!</a:t>
            </a:r>
          </a:p>
          <a:p>
            <a:pPr>
              <a:spcBef>
                <a:spcPct val="50000"/>
              </a:spcBef>
            </a:pPr>
            <a:endParaRPr lang="it-IT" sz="2400" dirty="0" smtClean="0">
              <a:solidFill>
                <a:srgbClr val="000066"/>
              </a:solidFill>
            </a:endParaRPr>
          </a:p>
        </p:txBody>
      </p:sp>
      <p:pic>
        <p:nvPicPr>
          <p:cNvPr id="19458" name="Picture 2" descr="http://www.caprishop.com/images/cuscino_peluche_teschio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500042"/>
            <a:ext cx="2127393" cy="14223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2"/>
          <p:cNvSpPr>
            <a:spLocks noChangeArrowheads="1"/>
          </p:cNvSpPr>
          <p:nvPr/>
        </p:nvSpPr>
        <p:spPr bwMode="auto">
          <a:xfrm>
            <a:off x="285720" y="214290"/>
            <a:ext cx="4286280" cy="135414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it-IT" sz="3600" dirty="0" smtClean="0">
                <a:solidFill>
                  <a:srgbClr val="000066"/>
                </a:solidFill>
                <a:latin typeface="Ravie" pitchFamily="82" charset="0"/>
              </a:rPr>
              <a:t>Due rischi</a:t>
            </a:r>
            <a:endParaRPr lang="it-IT" sz="3600" dirty="0">
              <a:solidFill>
                <a:srgbClr val="000066"/>
              </a:solidFill>
              <a:latin typeface="Ravie" pitchFamily="82" charset="0"/>
            </a:endParaRPr>
          </a:p>
        </p:txBody>
      </p:sp>
      <p:sp>
        <p:nvSpPr>
          <p:cNvPr id="37" name="Text Box 3"/>
          <p:cNvSpPr txBox="1">
            <a:spLocks noChangeArrowheads="1"/>
          </p:cNvSpPr>
          <p:nvPr/>
        </p:nvSpPr>
        <p:spPr bwMode="auto">
          <a:xfrm rot="21384517">
            <a:off x="254379" y="2075240"/>
            <a:ext cx="4720275" cy="1428214"/>
          </a:xfrm>
          <a:prstGeom prst="ellipse">
            <a:avLst/>
          </a:prstGeom>
          <a:solidFill>
            <a:srgbClr val="92D05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it-IT" sz="2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Modello </a:t>
            </a:r>
          </a:p>
          <a:p>
            <a:pPr algn="ctr">
              <a:spcBef>
                <a:spcPct val="50000"/>
              </a:spcBef>
            </a:pPr>
            <a:r>
              <a:rPr lang="it-IT" sz="2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“rotatoria”</a:t>
            </a:r>
          </a:p>
        </p:txBody>
      </p:sp>
      <p:sp>
        <p:nvSpPr>
          <p:cNvPr id="38" name="Text Box 8"/>
          <p:cNvSpPr txBox="1">
            <a:spLocks noChangeArrowheads="1"/>
          </p:cNvSpPr>
          <p:nvPr/>
        </p:nvSpPr>
        <p:spPr bwMode="auto">
          <a:xfrm>
            <a:off x="1214414" y="4643446"/>
            <a:ext cx="285752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dirty="0" smtClean="0">
                <a:solidFill>
                  <a:srgbClr val="000066"/>
                </a:solidFill>
              </a:rPr>
              <a:t> “FACCIO UN SACCO </a:t>
            </a:r>
            <a:r>
              <a:rPr lang="it-IT" sz="1600" dirty="0" err="1" smtClean="0">
                <a:solidFill>
                  <a:srgbClr val="000066"/>
                </a:solidFill>
              </a:rPr>
              <a:t>DI</a:t>
            </a:r>
            <a:r>
              <a:rPr lang="it-IT" sz="1600" dirty="0" smtClean="0">
                <a:solidFill>
                  <a:srgbClr val="000066"/>
                </a:solidFill>
              </a:rPr>
              <a:t> COSE, MA … A DIRE IL VERO GIRO A VUOTO OPPURE STO FUGGENDO”</a:t>
            </a:r>
          </a:p>
          <a:p>
            <a:pPr>
              <a:spcBef>
                <a:spcPct val="50000"/>
              </a:spcBef>
            </a:pPr>
            <a:endParaRPr lang="it-IT" sz="2400" dirty="0" smtClean="0">
              <a:solidFill>
                <a:srgbClr val="000066"/>
              </a:solidFill>
            </a:endParaRPr>
          </a:p>
        </p:txBody>
      </p:sp>
      <p:pic>
        <p:nvPicPr>
          <p:cNvPr id="7" name="Picture 2" descr="http://www.caprishop.com/images/cuscino_peluche_teschio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500042"/>
            <a:ext cx="2127393" cy="1422385"/>
          </a:xfrm>
          <a:prstGeom prst="rect">
            <a:avLst/>
          </a:prstGeom>
          <a:noFill/>
        </p:spPr>
      </p:pic>
      <p:pic>
        <p:nvPicPr>
          <p:cNvPr id="1026" name="Picture 2" descr="http://www.comune.chieri.to.it/images/interno/mobilita_trasporti/rotatoria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214686"/>
            <a:ext cx="4095750" cy="3076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85720" y="214290"/>
            <a:ext cx="4286280" cy="135414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it-IT" sz="3600" dirty="0" smtClean="0">
                <a:solidFill>
                  <a:srgbClr val="000066"/>
                </a:solidFill>
                <a:latin typeface="Ravie" pitchFamily="82" charset="0"/>
              </a:rPr>
              <a:t>In sintesi</a:t>
            </a:r>
            <a:endParaRPr lang="it-IT" sz="3600" dirty="0">
              <a:solidFill>
                <a:srgbClr val="000066"/>
              </a:solidFill>
              <a:latin typeface="Ravie" pitchFamily="8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 rot="630336">
            <a:off x="5138547" y="753170"/>
            <a:ext cx="3406223" cy="510778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dirty="0" smtClean="0">
                <a:solidFill>
                  <a:srgbClr val="000066"/>
                </a:solidFill>
              </a:rPr>
              <a:t>… regola di vita …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85786" y="2357430"/>
            <a:ext cx="421484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4400" b="1" dirty="0" smtClean="0">
                <a:solidFill>
                  <a:srgbClr val="000066"/>
                </a:solidFill>
              </a:rPr>
              <a:t>3 PASS-WORD … per regolare la vita</a:t>
            </a:r>
            <a:endParaRPr lang="it-IT" sz="4400" dirty="0" smtClean="0">
              <a:solidFill>
                <a:srgbClr val="000066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000760" y="4071942"/>
            <a:ext cx="2143172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101600">
              <a:srgbClr val="00B050">
                <a:alpha val="40000"/>
              </a:srgbClr>
            </a:glow>
          </a:effec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t-IT" sz="3600" dirty="0" smtClean="0">
                <a:solidFill>
                  <a:srgbClr val="000066"/>
                </a:solidFill>
              </a:rPr>
              <a:t>DAI SENSO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714744" y="5500702"/>
            <a:ext cx="3071834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101600">
              <a:srgbClr val="FF0000">
                <a:alpha val="40000"/>
              </a:srgbClr>
            </a:glow>
          </a:effec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t-IT" sz="3600" dirty="0" smtClean="0">
                <a:solidFill>
                  <a:srgbClr val="000066"/>
                </a:solidFill>
              </a:rPr>
              <a:t>DIVENTA SANTO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6858016" y="2500306"/>
            <a:ext cx="1928826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t-IT" sz="3600" dirty="0" smtClean="0">
                <a:solidFill>
                  <a:srgbClr val="000066"/>
                </a:solidFill>
              </a:rPr>
              <a:t>PUNTA IN ALTO</a:t>
            </a:r>
          </a:p>
        </p:txBody>
      </p:sp>
      <p:cxnSp>
        <p:nvCxnSpPr>
          <p:cNvPr id="16" name="Connettore 2 15"/>
          <p:cNvCxnSpPr/>
          <p:nvPr/>
        </p:nvCxnSpPr>
        <p:spPr>
          <a:xfrm>
            <a:off x="5214942" y="3214686"/>
            <a:ext cx="1357322" cy="1588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>
            <a:off x="4786314" y="3643314"/>
            <a:ext cx="928694" cy="64294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>
            <a:off x="3857620" y="4214818"/>
            <a:ext cx="1071570" cy="100013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2571736" y="1785926"/>
            <a:ext cx="314327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dirty="0" smtClean="0">
                <a:solidFill>
                  <a:srgbClr val="000066"/>
                </a:solidFill>
              </a:rPr>
              <a:t> La regola va SCRITTA.</a:t>
            </a:r>
          </a:p>
          <a:p>
            <a:pPr>
              <a:spcBef>
                <a:spcPct val="50000"/>
              </a:spcBef>
            </a:pPr>
            <a:r>
              <a:rPr lang="it-IT" sz="1600" dirty="0" smtClean="0">
                <a:solidFill>
                  <a:srgbClr val="000066"/>
                </a:solidFill>
              </a:rPr>
              <a:t>Non basta pensarla, avere una buona idea.</a:t>
            </a:r>
          </a:p>
          <a:p>
            <a:pPr>
              <a:spcBef>
                <a:spcPct val="50000"/>
              </a:spcBef>
            </a:pPr>
            <a:r>
              <a:rPr lang="it-IT" sz="1600" dirty="0" smtClean="0">
                <a:solidFill>
                  <a:srgbClr val="000066"/>
                </a:solidFill>
              </a:rPr>
              <a:t>I pensieri fuggono, se ne vanno. Le cose scritte possono essere rilette.</a:t>
            </a:r>
          </a:p>
          <a:p>
            <a:pPr>
              <a:spcBef>
                <a:spcPct val="50000"/>
              </a:spcBef>
            </a:pPr>
            <a:endParaRPr lang="it-IT" sz="2400" dirty="0" smtClean="0">
              <a:solidFill>
                <a:srgbClr val="000066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 rot="630336">
            <a:off x="5138547" y="753170"/>
            <a:ext cx="3406223" cy="510778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dirty="0" smtClean="0">
                <a:solidFill>
                  <a:srgbClr val="000066"/>
                </a:solidFill>
              </a:rPr>
              <a:t>Quali strumenti servono?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85720" y="214290"/>
            <a:ext cx="4286280" cy="135414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it-IT" sz="3600" dirty="0" smtClean="0">
                <a:solidFill>
                  <a:srgbClr val="000066"/>
                </a:solidFill>
                <a:latin typeface="Ravie" pitchFamily="82" charset="0"/>
              </a:rPr>
              <a:t>La regola nel concreto.</a:t>
            </a:r>
            <a:endParaRPr lang="it-IT" sz="3600" dirty="0">
              <a:solidFill>
                <a:srgbClr val="000066"/>
              </a:solidFill>
              <a:latin typeface="Ravie" pitchFamily="82" charset="0"/>
            </a:endParaRPr>
          </a:p>
        </p:txBody>
      </p:sp>
      <p:pic>
        <p:nvPicPr>
          <p:cNvPr id="2052" name="Picture 4" descr="C:\Documents and Settings\luca\Impostazioni locali\Temporary Internet Files\Content.IE5\DJ9UCLZW\MPj04395150000[1].jpg"/>
          <p:cNvPicPr>
            <a:picLocks noChangeAspect="1" noChangeArrowheads="1"/>
          </p:cNvPicPr>
          <p:nvPr/>
        </p:nvPicPr>
        <p:blipFill>
          <a:blip r:embed="rId2" cstate="print"/>
          <a:srcRect t="25116"/>
          <a:stretch>
            <a:fillRect/>
          </a:stretch>
        </p:blipFill>
        <p:spPr bwMode="auto">
          <a:xfrm>
            <a:off x="2857488" y="3857628"/>
            <a:ext cx="1928826" cy="2163480"/>
          </a:xfrm>
          <a:prstGeom prst="rect">
            <a:avLst/>
          </a:prstGeom>
          <a:noFill/>
        </p:spPr>
      </p:pic>
      <p:pic>
        <p:nvPicPr>
          <p:cNvPr id="2059" name="Picture 11" descr="C:\Documents and Settings\luca\Impostazioni locali\Temporary Internet Files\Content.IE5\HYDIHFFS\MCj0353683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556977"/>
            <a:ext cx="3143272" cy="2300651"/>
          </a:xfrm>
          <a:prstGeom prst="rect">
            <a:avLst/>
          </a:prstGeom>
          <a:noFill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 rot="21384517">
            <a:off x="371203" y="1887424"/>
            <a:ext cx="1988587" cy="649188"/>
          </a:xfrm>
          <a:prstGeom prst="ellipse">
            <a:avLst/>
          </a:prstGeom>
          <a:solidFill>
            <a:srgbClr val="92D05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it-IT" sz="2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FOGLIO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 rot="21384517">
            <a:off x="446976" y="4490778"/>
            <a:ext cx="1988587" cy="649188"/>
          </a:xfrm>
          <a:prstGeom prst="ellipse">
            <a:avLst/>
          </a:prstGeom>
          <a:solidFill>
            <a:srgbClr val="92D05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it-IT" sz="2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MATITA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286380" y="4000504"/>
            <a:ext cx="314327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dirty="0" smtClean="0">
                <a:solidFill>
                  <a:srgbClr val="000066"/>
                </a:solidFill>
              </a:rPr>
              <a:t>Usa la matita. Quello che scrivi non è indelebile, puoi rivederlo, sistemarlo correggerlo. </a:t>
            </a:r>
          </a:p>
          <a:p>
            <a:pPr>
              <a:spcBef>
                <a:spcPct val="50000"/>
              </a:spcBef>
            </a:pPr>
            <a:r>
              <a:rPr lang="it-IT" sz="1600" dirty="0" smtClean="0">
                <a:solidFill>
                  <a:srgbClr val="000066"/>
                </a:solidFill>
              </a:rPr>
              <a:t>La tua vita è un percorso che va di giorno in giorno ricalibrato</a:t>
            </a:r>
          </a:p>
          <a:p>
            <a:pPr>
              <a:spcBef>
                <a:spcPct val="50000"/>
              </a:spcBef>
            </a:pPr>
            <a:r>
              <a:rPr lang="it-IT" sz="1600" dirty="0" smtClean="0">
                <a:solidFill>
                  <a:srgbClr val="000066"/>
                </a:solidFill>
              </a:rPr>
              <a:t>Tieni traccia del tuo cammino</a:t>
            </a:r>
            <a:endParaRPr lang="it-IT" sz="2400" dirty="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571472" y="3214686"/>
            <a:ext cx="492922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dirty="0" smtClean="0">
                <a:solidFill>
                  <a:srgbClr val="000066"/>
                </a:solidFill>
              </a:rPr>
              <a:t>Sei pronto per partire?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it-IT" sz="2400" dirty="0" smtClean="0">
                <a:solidFill>
                  <a:srgbClr val="000066"/>
                </a:solidFill>
              </a:rPr>
              <a:t>Coraggio: </a:t>
            </a:r>
            <a:r>
              <a:rPr lang="it-IT" sz="1600" dirty="0" smtClean="0">
                <a:solidFill>
                  <a:srgbClr val="000066"/>
                </a:solidFill>
              </a:rPr>
              <a:t>Viviamo in una società dove ogni decisione è determinata dalla certezza di sapere a cosa si va incontro. 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it-IT" sz="2400" dirty="0" smtClean="0">
                <a:solidFill>
                  <a:srgbClr val="000066"/>
                </a:solidFill>
              </a:rPr>
              <a:t>Costanza</a:t>
            </a:r>
            <a:r>
              <a:rPr lang="it-IT" sz="1600" dirty="0" smtClean="0">
                <a:solidFill>
                  <a:srgbClr val="000066"/>
                </a:solidFill>
              </a:rPr>
              <a:t>: Esistono le buone abitudini oltre che le cattivi abitudini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 rot="630336">
            <a:off x="5138547" y="753170"/>
            <a:ext cx="3406223" cy="510778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dirty="0" smtClean="0">
                <a:solidFill>
                  <a:srgbClr val="000066"/>
                </a:solidFill>
              </a:rPr>
              <a:t>Quali strumenti servono?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85720" y="214290"/>
            <a:ext cx="4286280" cy="135414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it-IT" sz="3600" dirty="0" smtClean="0">
                <a:solidFill>
                  <a:srgbClr val="000066"/>
                </a:solidFill>
                <a:latin typeface="Ravie" pitchFamily="82" charset="0"/>
              </a:rPr>
              <a:t>La regola nel concreto.</a:t>
            </a:r>
            <a:endParaRPr lang="it-IT" sz="3600" dirty="0">
              <a:solidFill>
                <a:srgbClr val="000066"/>
              </a:solidFill>
              <a:latin typeface="Ravie" pitchFamily="82" charset="0"/>
            </a:endParaRPr>
          </a:p>
        </p:txBody>
      </p:sp>
      <p:pic>
        <p:nvPicPr>
          <p:cNvPr id="8" name="Picture 8" descr="C:\Documents and Settings\luca\Impostazioni locali\Temporary Internet Files\Content.IE5\AMWNRWP0\MPj0409594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857364"/>
            <a:ext cx="2355012" cy="3520485"/>
          </a:xfrm>
          <a:prstGeom prst="rect">
            <a:avLst/>
          </a:prstGeom>
          <a:noFill/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 rot="21384517">
            <a:off x="374839" y="2111067"/>
            <a:ext cx="2699217" cy="649188"/>
          </a:xfrm>
          <a:prstGeom prst="ellipse">
            <a:avLst/>
          </a:prstGeom>
          <a:solidFill>
            <a:srgbClr val="92D05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it-IT" sz="2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VOLONTA’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57356" y="5857892"/>
            <a:ext cx="66437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1600" b="1" dirty="0" smtClean="0">
                <a:solidFill>
                  <a:srgbClr val="000066"/>
                </a:solidFill>
              </a:rPr>
              <a:t>Questo ci chiede di scegliere oltre la logica di chi prova tutto senza compromettersi.</a:t>
            </a:r>
            <a:endParaRPr lang="it-IT" sz="20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3428992" y="1716464"/>
            <a:ext cx="32861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dirty="0" smtClean="0">
                <a:solidFill>
                  <a:srgbClr val="000066"/>
                </a:solidFill>
              </a:rPr>
              <a:t>Chi è?</a:t>
            </a:r>
            <a:r>
              <a:rPr lang="it-IT" sz="1600" dirty="0" smtClean="0">
                <a:solidFill>
                  <a:srgbClr val="000066"/>
                </a:solidFill>
              </a:rPr>
              <a:t> </a:t>
            </a:r>
            <a:r>
              <a:rPr lang="it-IT" sz="1800" dirty="0" smtClean="0">
                <a:solidFill>
                  <a:srgbClr val="000066"/>
                </a:solidFill>
              </a:rPr>
              <a:t>E’ colui che ti aiuta segue da indicazioni. Con cui verificare i passi fatti, con cui confrontarsi. Con cui camminare insieme 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 rot="630336">
            <a:off x="5138547" y="753170"/>
            <a:ext cx="3406223" cy="510778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dirty="0" smtClean="0">
                <a:solidFill>
                  <a:srgbClr val="000066"/>
                </a:solidFill>
              </a:rPr>
              <a:t>Quali strumenti servono?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85720" y="214290"/>
            <a:ext cx="4286280" cy="135414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it-IT" sz="3600" dirty="0" smtClean="0">
                <a:solidFill>
                  <a:srgbClr val="000066"/>
                </a:solidFill>
                <a:latin typeface="Ravie" pitchFamily="82" charset="0"/>
              </a:rPr>
              <a:t>La regola nel concreto.</a:t>
            </a:r>
            <a:endParaRPr lang="it-IT" sz="3600" dirty="0">
              <a:solidFill>
                <a:srgbClr val="000066"/>
              </a:solidFill>
              <a:latin typeface="Ravie" pitchFamily="8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 rot="21384517">
            <a:off x="374624" y="1844553"/>
            <a:ext cx="2917587" cy="1168539"/>
          </a:xfrm>
          <a:prstGeom prst="ellipse">
            <a:avLst/>
          </a:prstGeom>
          <a:solidFill>
            <a:srgbClr val="92D05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it-IT" sz="2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GUIDA SPIRITUALE</a:t>
            </a:r>
          </a:p>
        </p:txBody>
      </p:sp>
      <p:pic>
        <p:nvPicPr>
          <p:cNvPr id="3075" name="Picture 3" descr="C:\Documents and Settings\luca\Impostazioni locali\Temporary Internet Files\Content.IE5\QU12VPIV\MCj0231813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1571612"/>
            <a:ext cx="2357454" cy="1801111"/>
          </a:xfrm>
          <a:prstGeom prst="rect">
            <a:avLst/>
          </a:prstGeom>
          <a:noFill/>
        </p:spPr>
      </p:pic>
      <p:pic>
        <p:nvPicPr>
          <p:cNvPr id="3077" name="Picture 5" descr="C:\Documents and Settings\luca\Impostazioni locali\Temporary Internet Files\Content.IE5\QU12VPIV\MPj0438357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214686"/>
            <a:ext cx="2071702" cy="3089897"/>
          </a:xfrm>
          <a:prstGeom prst="rect">
            <a:avLst/>
          </a:prstGeom>
          <a:noFill/>
        </p:spPr>
      </p:pic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4143372" y="4071942"/>
            <a:ext cx="4143404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t-IT" sz="2400" b="1" dirty="0" smtClean="0">
                <a:solidFill>
                  <a:srgbClr val="000066"/>
                </a:solidFill>
              </a:rPr>
              <a:t>Caratteristiche:</a:t>
            </a:r>
            <a:r>
              <a:rPr lang="it-IT" sz="1800" dirty="0" smtClean="0">
                <a:solidFill>
                  <a:srgbClr val="000066"/>
                </a:solidFill>
              </a:rPr>
              <a:t> 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it-IT" sz="1800" dirty="0" smtClean="0">
                <a:solidFill>
                  <a:srgbClr val="000066"/>
                </a:solidFill>
              </a:rPr>
              <a:t>Qualcuno di cui ti FIDI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it-IT" sz="1800" dirty="0" smtClean="0">
                <a:solidFill>
                  <a:srgbClr val="000066"/>
                </a:solidFill>
              </a:rPr>
              <a:t>Qualcuno MATURO NELLA FEDE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it-IT" sz="1800" dirty="0" smtClean="0">
                <a:solidFill>
                  <a:srgbClr val="000066"/>
                </a:solidFill>
              </a:rPr>
              <a:t>Qualcuno VICINO a te</a:t>
            </a:r>
            <a:endParaRPr lang="it-IT" sz="2800" dirty="0" smtClean="0">
              <a:solidFill>
                <a:srgbClr val="000066"/>
              </a:solidFill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86182" y="3429000"/>
            <a:ext cx="40005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 dirty="0" smtClean="0">
                <a:solidFill>
                  <a:srgbClr val="000066"/>
                </a:solidFill>
              </a:rPr>
              <a:t>Può essere tuo EDUCATORE o il  DON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85720" y="214290"/>
            <a:ext cx="4286280" cy="135414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it-IT" sz="3600" dirty="0" smtClean="0">
                <a:solidFill>
                  <a:srgbClr val="000066"/>
                </a:solidFill>
                <a:latin typeface="Ravie" pitchFamily="82" charset="0"/>
              </a:rPr>
              <a:t>La regola nel concreto.</a:t>
            </a:r>
            <a:endParaRPr lang="it-IT" sz="3600" dirty="0">
              <a:solidFill>
                <a:srgbClr val="000066"/>
              </a:solidFill>
              <a:latin typeface="Ravie" pitchFamily="8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 rot="630336">
            <a:off x="5138547" y="753170"/>
            <a:ext cx="3406223" cy="510778"/>
          </a:xfrm>
          <a:prstGeom prst="round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dirty="0" smtClean="0">
                <a:solidFill>
                  <a:srgbClr val="000066"/>
                </a:solidFill>
              </a:rPr>
              <a:t>I tempi della regola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67544" y="2132856"/>
            <a:ext cx="1944216" cy="40472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 dirty="0" smtClean="0">
                <a:solidFill>
                  <a:srgbClr val="000066"/>
                </a:solidFill>
              </a:rPr>
              <a:t>A settembre fine superiori:</a:t>
            </a:r>
          </a:p>
          <a:p>
            <a:pPr algn="ctr">
              <a:spcBef>
                <a:spcPct val="50000"/>
              </a:spcBef>
            </a:pPr>
            <a:r>
              <a:rPr lang="it-IT" sz="2400" b="1" dirty="0" err="1" smtClean="0">
                <a:solidFill>
                  <a:srgbClr val="000066"/>
                </a:solidFill>
              </a:rPr>
              <a:t>Redditio</a:t>
            </a:r>
            <a:r>
              <a:rPr lang="it-IT" sz="2400" b="1" dirty="0" smtClean="0">
                <a:solidFill>
                  <a:srgbClr val="000066"/>
                </a:solidFill>
              </a:rPr>
              <a:t> </a:t>
            </a:r>
            <a:r>
              <a:rPr lang="it-IT" sz="2400" b="1" dirty="0" err="1" smtClean="0">
                <a:solidFill>
                  <a:srgbClr val="000066"/>
                </a:solidFill>
              </a:rPr>
              <a:t>Symboli</a:t>
            </a:r>
            <a:r>
              <a:rPr lang="it-IT" sz="2400" dirty="0" smtClean="0">
                <a:solidFill>
                  <a:srgbClr val="000066"/>
                </a:solidFill>
              </a:rPr>
              <a:t> </a:t>
            </a:r>
          </a:p>
          <a:p>
            <a:pPr algn="ctr">
              <a:spcBef>
                <a:spcPts val="600"/>
              </a:spcBef>
            </a:pPr>
            <a:r>
              <a:rPr lang="it-IT" sz="2400" dirty="0" smtClean="0">
                <a:solidFill>
                  <a:srgbClr val="000066"/>
                </a:solidFill>
              </a:rPr>
              <a:t>Momento diocesano in cui consegnare la tua regola al cardinale</a:t>
            </a:r>
            <a:endParaRPr lang="it-IT" sz="2400" dirty="0">
              <a:solidFill>
                <a:srgbClr val="000066"/>
              </a:solidFill>
            </a:endParaRPr>
          </a:p>
        </p:txBody>
      </p:sp>
      <p:pic>
        <p:nvPicPr>
          <p:cNvPr id="32772" name="Picture 4" descr="http://farm7.staticflickr.com/6238/6222325294_d762215230_b.jpg"/>
          <p:cNvPicPr>
            <a:picLocks noChangeAspect="1" noChangeArrowheads="1"/>
          </p:cNvPicPr>
          <p:nvPr/>
        </p:nvPicPr>
        <p:blipFill rotWithShape="1">
          <a:blip r:embed="rId2" cstate="print"/>
          <a:srcRect l="27345" t="23133" r="16093" b="6781"/>
          <a:stretch/>
        </p:blipFill>
        <p:spPr bwMode="auto">
          <a:xfrm>
            <a:off x="3347864" y="2193119"/>
            <a:ext cx="4680520" cy="38575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ln>
          <a:headEnd/>
          <a:tailEnd/>
        </a:ln>
      </a:spPr>
      <a:bodyPr wrap="square">
        <a:spAutoFit/>
      </a:bodyPr>
      <a:lstStyle>
        <a:defPPr algn="ctr">
          <a:spcBef>
            <a:spcPct val="50000"/>
          </a:spcBef>
          <a:defRPr sz="2400" i="1" dirty="0" smtClean="0">
            <a:solidFill>
              <a:srgbClr val="000066"/>
            </a:solidFill>
          </a:defRPr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txDef>
  </a:objectDefaults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3245</TotalTime>
  <Words>560</Words>
  <Application>Microsoft Office PowerPoint</Application>
  <PresentationFormat>Presentazione su schermo (4:3)</PresentationFormat>
  <Paragraphs>79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Arial</vt:lpstr>
      <vt:lpstr>Berlin Sans FB</vt:lpstr>
      <vt:lpstr>Calibri</vt:lpstr>
      <vt:lpstr>Ravie</vt:lpstr>
      <vt:lpstr>Tema di Office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Milano, 2 febbraio 2008</dc:title>
  <dc:creator>IC</dc:creator>
  <cp:lastModifiedBy>Gabriele Cossovich</cp:lastModifiedBy>
  <cp:revision>88</cp:revision>
  <dcterms:created xsi:type="dcterms:W3CDTF">2008-02-01T23:55:50Z</dcterms:created>
  <dcterms:modified xsi:type="dcterms:W3CDTF">2016-08-01T17:14:50Z</dcterms:modified>
</cp:coreProperties>
</file>