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9.xml"/>
  <Override ContentType="application/vnd.openxmlformats-officedocument.presentationml.slideMaster+xml" PartName="/ppt/slideMasters/slideMaster11.xml"/>
  <Override ContentType="application/vnd.openxmlformats-officedocument.presentationml.slideMaster+xml" PartName="/ppt/slideMasters/slideMaster13.xml"/>
  <Override ContentType="application/vnd.openxmlformats-officedocument.presentationml.slideMaster+xml" PartName="/ppt/slideMasters/slideMaster10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7.xml"/>
  <Override ContentType="application/vnd.openxmlformats-officedocument.presentationml.slideMaster+xml" PartName="/ppt/slideMasters/slideMaster5.xml"/>
  <Override ContentType="application/vnd.openxmlformats-officedocument.presentationml.slideMaster+xml" PartName="/ppt/slideMasters/slideMaster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12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6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14.xml"/>
  <Override ContentType="application/vnd.openxmlformats-officedocument.theme+xml" PartName="/ppt/theme/theme6.xml"/>
  <Override ContentType="application/vnd.openxmlformats-officedocument.theme+xml" PartName="/ppt/theme/theme3.xml"/>
  <Override ContentType="application/vnd.openxmlformats-officedocument.theme+xml" PartName="/ppt/theme/theme11.xml"/>
  <Override ContentType="application/vnd.openxmlformats-officedocument.theme+xml" PartName="/ppt/theme/theme5.xml"/>
  <Override ContentType="application/vnd.openxmlformats-officedocument.theme+xml" PartName="/ppt/theme/theme9.xml"/>
  <Override ContentType="application/vnd.openxmlformats-officedocument.theme+xml" PartName="/ppt/theme/theme13.xml"/>
  <Override ContentType="application/vnd.openxmlformats-officedocument.theme+xml" PartName="/ppt/theme/theme7.xml"/>
  <Override ContentType="application/vnd.openxmlformats-officedocument.theme+xml" PartName="/ppt/theme/theme2.xml"/>
  <Override ContentType="application/vnd.openxmlformats-officedocument.theme+xml" PartName="/ppt/theme/theme4.xml"/>
  <Override ContentType="application/vnd.openxmlformats-officedocument.theme+xml" PartName="/ppt/theme/theme8.xml"/>
  <Override ContentType="application/vnd.openxmlformats-officedocument.theme+xml" PartName="/ppt/theme/theme10.xml"/>
  <Override ContentType="application/vnd.openxmlformats-officedocument.theme+xml" PartName="/ppt/theme/theme1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50" r:id="rId5"/>
    <p:sldMasterId id="2147483653" r:id="rId6"/>
    <p:sldMasterId id="2147483654" r:id="rId7"/>
    <p:sldMasterId id="2147483656" r:id="rId8"/>
    <p:sldMasterId id="2147483658" r:id="rId9"/>
    <p:sldMasterId id="2147483660" r:id="rId10"/>
    <p:sldMasterId id="2147483662" r:id="rId11"/>
    <p:sldMasterId id="2147483664" r:id="rId12"/>
    <p:sldMasterId id="2147483666" r:id="rId13"/>
    <p:sldMasterId id="2147483668" r:id="rId14"/>
    <p:sldMasterId id="2147483670" r:id="rId15"/>
    <p:sldMasterId id="2147483672" r:id="rId16"/>
  </p:sldMasterIdLst>
  <p:notesMasterIdLst>
    <p:notesMasterId r:id="rId17"/>
  </p:notesMasterIdLst>
  <p:sldIdLst>
    <p:sldId id="256" r:id="rId18"/>
    <p:sldId id="257" r:id="rId19"/>
    <p:sldId id="258" r:id="rId20"/>
    <p:sldId id="259" r:id="rId21"/>
    <p:sldId id="260" r:id="rId22"/>
    <p:sldId id="261" r:id="rId23"/>
    <p:sldId id="262" r:id="rId24"/>
    <p:sldId id="263" r:id="rId25"/>
    <p:sldId id="264" r:id="rId26"/>
    <p:sldId id="265" r:id="rId27"/>
    <p:sldId id="266" r:id="rId28"/>
    <p:sldId id="267" r:id="rId29"/>
    <p:sldId id="268" r:id="rId30"/>
    <p:sldId id="269" r:id="rId31"/>
    <p:sldId id="270" r:id="rId32"/>
    <p:sldId id="271" r:id="rId33"/>
    <p:sldId id="272" r:id="rId34"/>
    <p:sldId id="273" r:id="rId35"/>
    <p:sldId id="274" r:id="rId36"/>
    <p:sldId id="275" r:id="rId37"/>
    <p:sldId id="276" r:id="rId38"/>
    <p:sldId id="277" r:id="rId39"/>
    <p:sldId id="278" r:id="rId40"/>
    <p:sldId id="279" r:id="rId41"/>
    <p:sldId id="280" r:id="rId42"/>
    <p:sldId id="281" r:id="rId43"/>
    <p:sldId id="282" r:id="rId44"/>
    <p:sldId id="283" r:id="rId45"/>
    <p:sldId id="284" r:id="rId46"/>
  </p:sldIdLst>
  <p:sldSz cy="6858000" cx="12192000"/>
  <p:notesSz cx="6858000" cy="9144000"/>
  <p:embeddedFontLst>
    <p:embeddedFont>
      <p:font typeface="Garamond"/>
      <p:regular r:id="rId47"/>
      <p:bold r:id="rId48"/>
      <p:italic r:id="rId49"/>
      <p:boldItalic r:id="rId5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51" roundtripDataSignature="AMtx7mhJyvz3crTgLpWUTUjVRjSq7FFCD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23.xml"/><Relationship Id="rId42" Type="http://schemas.openxmlformats.org/officeDocument/2006/relationships/slide" Target="slides/slide25.xml"/><Relationship Id="rId41" Type="http://schemas.openxmlformats.org/officeDocument/2006/relationships/slide" Target="slides/slide24.xml"/><Relationship Id="rId44" Type="http://schemas.openxmlformats.org/officeDocument/2006/relationships/slide" Target="slides/slide27.xml"/><Relationship Id="rId43" Type="http://schemas.openxmlformats.org/officeDocument/2006/relationships/slide" Target="slides/slide26.xml"/><Relationship Id="rId46" Type="http://schemas.openxmlformats.org/officeDocument/2006/relationships/slide" Target="slides/slide29.xml"/><Relationship Id="rId45" Type="http://schemas.openxmlformats.org/officeDocument/2006/relationships/slide" Target="slides/slide28.xml"/><Relationship Id="rId1" Type="http://schemas.openxmlformats.org/officeDocument/2006/relationships/theme" Target="theme/theme6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48" Type="http://schemas.openxmlformats.org/officeDocument/2006/relationships/font" Target="fonts/Garamond-bold.fntdata"/><Relationship Id="rId47" Type="http://schemas.openxmlformats.org/officeDocument/2006/relationships/font" Target="fonts/Garamond-regular.fntdata"/><Relationship Id="rId49" Type="http://schemas.openxmlformats.org/officeDocument/2006/relationships/font" Target="fonts/Garamond-italic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Master" Target="slideMasters/slideMaster4.xml"/><Relationship Id="rId8" Type="http://schemas.openxmlformats.org/officeDocument/2006/relationships/slideMaster" Target="slideMasters/slideMaster5.xml"/><Relationship Id="rId31" Type="http://schemas.openxmlformats.org/officeDocument/2006/relationships/slide" Target="slides/slide14.xml"/><Relationship Id="rId30" Type="http://schemas.openxmlformats.org/officeDocument/2006/relationships/slide" Target="slides/slide13.xml"/><Relationship Id="rId33" Type="http://schemas.openxmlformats.org/officeDocument/2006/relationships/slide" Target="slides/slide16.xml"/><Relationship Id="rId32" Type="http://schemas.openxmlformats.org/officeDocument/2006/relationships/slide" Target="slides/slide15.xml"/><Relationship Id="rId35" Type="http://schemas.openxmlformats.org/officeDocument/2006/relationships/slide" Target="slides/slide18.xml"/><Relationship Id="rId34" Type="http://schemas.openxmlformats.org/officeDocument/2006/relationships/slide" Target="slides/slide17.xml"/><Relationship Id="rId37" Type="http://schemas.openxmlformats.org/officeDocument/2006/relationships/slide" Target="slides/slide20.xml"/><Relationship Id="rId36" Type="http://schemas.openxmlformats.org/officeDocument/2006/relationships/slide" Target="slides/slide19.xml"/><Relationship Id="rId39" Type="http://schemas.openxmlformats.org/officeDocument/2006/relationships/slide" Target="slides/slide22.xml"/><Relationship Id="rId38" Type="http://schemas.openxmlformats.org/officeDocument/2006/relationships/slide" Target="slides/slide21.xml"/><Relationship Id="rId20" Type="http://schemas.openxmlformats.org/officeDocument/2006/relationships/slide" Target="slides/slide3.xml"/><Relationship Id="rId22" Type="http://schemas.openxmlformats.org/officeDocument/2006/relationships/slide" Target="slides/slide5.xml"/><Relationship Id="rId21" Type="http://schemas.openxmlformats.org/officeDocument/2006/relationships/slide" Target="slides/slide4.xml"/><Relationship Id="rId24" Type="http://schemas.openxmlformats.org/officeDocument/2006/relationships/slide" Target="slides/slide7.xml"/><Relationship Id="rId23" Type="http://schemas.openxmlformats.org/officeDocument/2006/relationships/slide" Target="slides/slide6.xml"/><Relationship Id="rId26" Type="http://schemas.openxmlformats.org/officeDocument/2006/relationships/slide" Target="slides/slide9.xml"/><Relationship Id="rId25" Type="http://schemas.openxmlformats.org/officeDocument/2006/relationships/slide" Target="slides/slide8.xml"/><Relationship Id="rId28" Type="http://schemas.openxmlformats.org/officeDocument/2006/relationships/slide" Target="slides/slide11.xml"/><Relationship Id="rId27" Type="http://schemas.openxmlformats.org/officeDocument/2006/relationships/slide" Target="slides/slide10.xml"/><Relationship Id="rId29" Type="http://schemas.openxmlformats.org/officeDocument/2006/relationships/slide" Target="slides/slide12.xml"/><Relationship Id="rId51" Type="http://customschemas.google.com/relationships/presentationmetadata" Target="metadata"/><Relationship Id="rId50" Type="http://schemas.openxmlformats.org/officeDocument/2006/relationships/font" Target="fonts/Garamond-boldItalic.fntdata"/><Relationship Id="rId11" Type="http://schemas.openxmlformats.org/officeDocument/2006/relationships/slideMaster" Target="slideMasters/slideMaster8.xml"/><Relationship Id="rId10" Type="http://schemas.openxmlformats.org/officeDocument/2006/relationships/slideMaster" Target="slideMasters/slideMaster7.xml"/><Relationship Id="rId13" Type="http://schemas.openxmlformats.org/officeDocument/2006/relationships/slideMaster" Target="slideMasters/slideMaster10.xml"/><Relationship Id="rId12" Type="http://schemas.openxmlformats.org/officeDocument/2006/relationships/slideMaster" Target="slideMasters/slideMaster9.xml"/><Relationship Id="rId15" Type="http://schemas.openxmlformats.org/officeDocument/2006/relationships/slideMaster" Target="slideMasters/slideMaster12.xml"/><Relationship Id="rId14" Type="http://schemas.openxmlformats.org/officeDocument/2006/relationships/slideMaster" Target="slideMasters/slideMaster11.xml"/><Relationship Id="rId17" Type="http://schemas.openxmlformats.org/officeDocument/2006/relationships/notesMaster" Target="notesMasters/notesMaster1.xml"/><Relationship Id="rId16" Type="http://schemas.openxmlformats.org/officeDocument/2006/relationships/slideMaster" Target="slideMasters/slideMaster13.xml"/><Relationship Id="rId19" Type="http://schemas.openxmlformats.org/officeDocument/2006/relationships/slide" Target="slides/slide2.xml"/><Relationship Id="rId1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79" name="Google Shape;279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13:notes"/>
          <p:cNvSpPr txBox="1"/>
          <p:nvPr/>
        </p:nvSpPr>
        <p:spPr>
          <a:xfrm>
            <a:off x="3884612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88" name="Google Shape;288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14:notes"/>
          <p:cNvSpPr txBox="1"/>
          <p:nvPr/>
        </p:nvSpPr>
        <p:spPr>
          <a:xfrm>
            <a:off x="3884612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titolo" showMasterSp="0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1"/>
          <p:cNvSpPr txBox="1"/>
          <p:nvPr>
            <p:ph type="ctrTitle"/>
          </p:nvPr>
        </p:nvSpPr>
        <p:spPr>
          <a:xfrm>
            <a:off x="1219201" y="1524000"/>
            <a:ext cx="10164233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1"/>
          <p:cNvSpPr txBox="1"/>
          <p:nvPr>
            <p:ph idx="1" type="subTitle"/>
          </p:nvPr>
        </p:nvSpPr>
        <p:spPr>
          <a:xfrm>
            <a:off x="2641600" y="3962400"/>
            <a:ext cx="87376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00"/>
              </a:spcBef>
              <a:spcAft>
                <a:spcPts val="0"/>
              </a:spcAft>
              <a:buSzPts val="1950"/>
              <a:buFont typeface="Noto Sans Symbols"/>
              <a:buNone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SzPts val="1080"/>
              <a:buChar char="❑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SzPts val="1170"/>
              <a:buChar char="■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SzPts val="1260"/>
              <a:buChar char="❑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9pPr>
          </a:lstStyle>
          <a:p/>
        </p:txBody>
      </p:sp>
      <p:sp>
        <p:nvSpPr>
          <p:cNvPr id="20" name="Google Shape;20;p31"/>
          <p:cNvSpPr txBox="1"/>
          <p:nvPr>
            <p:ph idx="10" type="dt"/>
          </p:nvPr>
        </p:nvSpPr>
        <p:spPr>
          <a:xfrm>
            <a:off x="609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1"/>
          <p:cNvSpPr txBox="1"/>
          <p:nvPr>
            <p:ph idx="11" type="ftr"/>
          </p:nvPr>
        </p:nvSpPr>
        <p:spPr>
          <a:xfrm>
            <a:off x="4165600" y="6243637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1"/>
          <p:cNvSpPr txBox="1"/>
          <p:nvPr>
            <p:ph idx="12" type="sldNum"/>
          </p:nvPr>
        </p:nvSpPr>
        <p:spPr>
          <a:xfrm>
            <a:off x="8737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, testo e contenuto" showMasterSp="0" type="txAndObj">
  <p:cSld name="TEXT_AND_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3"/>
          <p:cNvSpPr txBox="1"/>
          <p:nvPr>
            <p:ph type="title"/>
          </p:nvPr>
        </p:nvSpPr>
        <p:spPr>
          <a:xfrm>
            <a:off x="609600" y="277814"/>
            <a:ext cx="10972800" cy="1139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3"/>
          <p:cNvSpPr txBox="1"/>
          <p:nvPr>
            <p:ph idx="1" type="body"/>
          </p:nvPr>
        </p:nvSpPr>
        <p:spPr>
          <a:xfrm>
            <a:off x="609600" y="1600201"/>
            <a:ext cx="538480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2895" lvl="0" marL="457200" algn="l">
              <a:spcBef>
                <a:spcPts val="360"/>
              </a:spcBef>
              <a:spcAft>
                <a:spcPts val="0"/>
              </a:spcAft>
              <a:buSzPts val="1170"/>
              <a:buChar char="■"/>
              <a:defRPr/>
            </a:lvl1pPr>
            <a:lvl2pPr indent="-297180" lvl="1" marL="914400" algn="l">
              <a:spcBef>
                <a:spcPts val="360"/>
              </a:spcBef>
              <a:spcAft>
                <a:spcPts val="0"/>
              </a:spcAft>
              <a:buSzPts val="1080"/>
              <a:buChar char="❑"/>
              <a:defRPr/>
            </a:lvl2pPr>
            <a:lvl3pPr indent="-302894" lvl="2" marL="1371600" algn="l">
              <a:spcBef>
                <a:spcPts val="360"/>
              </a:spcBef>
              <a:spcAft>
                <a:spcPts val="0"/>
              </a:spcAft>
              <a:buSzPts val="117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❑"/>
              <a:defRPr/>
            </a:lvl4pPr>
            <a:lvl5pPr indent="-314325" lvl="4" marL="22860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5pPr>
            <a:lvl6pPr indent="-314325" lvl="5" marL="27432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6pPr>
            <a:lvl7pPr indent="-314325" lvl="6" marL="32004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7pPr>
            <a:lvl8pPr indent="-314325" lvl="7" marL="36576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8pPr>
            <a:lvl9pPr indent="-314325" lvl="8" marL="41148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9pPr>
          </a:lstStyle>
          <a:p/>
        </p:txBody>
      </p:sp>
      <p:sp>
        <p:nvSpPr>
          <p:cNvPr id="32" name="Google Shape;32;p33"/>
          <p:cNvSpPr txBox="1"/>
          <p:nvPr>
            <p:ph idx="2" type="body"/>
          </p:nvPr>
        </p:nvSpPr>
        <p:spPr>
          <a:xfrm>
            <a:off x="6197600" y="1600201"/>
            <a:ext cx="538480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2895" lvl="0" marL="457200" algn="l">
              <a:spcBef>
                <a:spcPts val="360"/>
              </a:spcBef>
              <a:spcAft>
                <a:spcPts val="0"/>
              </a:spcAft>
              <a:buSzPts val="1170"/>
              <a:buChar char="■"/>
              <a:defRPr/>
            </a:lvl1pPr>
            <a:lvl2pPr indent="-297180" lvl="1" marL="914400" algn="l">
              <a:spcBef>
                <a:spcPts val="360"/>
              </a:spcBef>
              <a:spcAft>
                <a:spcPts val="0"/>
              </a:spcAft>
              <a:buSzPts val="1080"/>
              <a:buChar char="❑"/>
              <a:defRPr/>
            </a:lvl2pPr>
            <a:lvl3pPr indent="-302894" lvl="2" marL="1371600" algn="l">
              <a:spcBef>
                <a:spcPts val="360"/>
              </a:spcBef>
              <a:spcAft>
                <a:spcPts val="0"/>
              </a:spcAft>
              <a:buSzPts val="117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❑"/>
              <a:defRPr/>
            </a:lvl4pPr>
            <a:lvl5pPr indent="-314325" lvl="4" marL="22860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5pPr>
            <a:lvl6pPr indent="-314325" lvl="5" marL="27432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6pPr>
            <a:lvl7pPr indent="-314325" lvl="6" marL="32004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7pPr>
            <a:lvl8pPr indent="-314325" lvl="7" marL="36576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8pPr>
            <a:lvl9pPr indent="-314325" lvl="8" marL="41148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9pPr>
          </a:lstStyle>
          <a:p/>
        </p:txBody>
      </p:sp>
      <p:sp>
        <p:nvSpPr>
          <p:cNvPr id="33" name="Google Shape;33;p33"/>
          <p:cNvSpPr txBox="1"/>
          <p:nvPr>
            <p:ph idx="10" type="dt"/>
          </p:nvPr>
        </p:nvSpPr>
        <p:spPr>
          <a:xfrm>
            <a:off x="609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33"/>
          <p:cNvSpPr txBox="1"/>
          <p:nvPr>
            <p:ph idx="11" type="ftr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3"/>
          <p:cNvSpPr txBox="1"/>
          <p:nvPr>
            <p:ph idx="12" type="sldNum"/>
          </p:nvPr>
        </p:nvSpPr>
        <p:spPr>
          <a:xfrm>
            <a:off x="8737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, testo e contenuto">
  <p:cSld name="TEXT_AND_OBJECT 2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3_0o0iqb1b1b"/>
          <p:cNvSpPr txBox="1"/>
          <p:nvPr>
            <p:ph type="title"/>
          </p:nvPr>
        </p:nvSpPr>
        <p:spPr>
          <a:xfrm>
            <a:off x="609600" y="277814"/>
            <a:ext cx="10972800" cy="1139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3_0o0iqb1b1b"/>
          <p:cNvSpPr txBox="1"/>
          <p:nvPr>
            <p:ph idx="1" type="body"/>
          </p:nvPr>
        </p:nvSpPr>
        <p:spPr>
          <a:xfrm>
            <a:off x="609600" y="1600201"/>
            <a:ext cx="538480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2895" lvl="0" marL="457200" algn="l">
              <a:spcBef>
                <a:spcPts val="360"/>
              </a:spcBef>
              <a:spcAft>
                <a:spcPts val="0"/>
              </a:spcAft>
              <a:buSzPts val="1170"/>
              <a:buChar char="■"/>
              <a:defRPr/>
            </a:lvl1pPr>
            <a:lvl2pPr indent="-297180" lvl="1" marL="914400" algn="l">
              <a:spcBef>
                <a:spcPts val="360"/>
              </a:spcBef>
              <a:spcAft>
                <a:spcPts val="0"/>
              </a:spcAft>
              <a:buSzPts val="1080"/>
              <a:buChar char="❑"/>
              <a:defRPr/>
            </a:lvl2pPr>
            <a:lvl3pPr indent="-302894" lvl="2" marL="1371600" algn="l">
              <a:spcBef>
                <a:spcPts val="360"/>
              </a:spcBef>
              <a:spcAft>
                <a:spcPts val="0"/>
              </a:spcAft>
              <a:buSzPts val="117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❑"/>
              <a:defRPr/>
            </a:lvl4pPr>
            <a:lvl5pPr indent="-314325" lvl="4" marL="22860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5pPr>
            <a:lvl6pPr indent="-314325" lvl="5" marL="27432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6pPr>
            <a:lvl7pPr indent="-314325" lvl="6" marL="32004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7pPr>
            <a:lvl8pPr indent="-314325" lvl="7" marL="36576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8pPr>
            <a:lvl9pPr indent="-314325" lvl="8" marL="41148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9pPr>
          </a:lstStyle>
          <a:p/>
        </p:txBody>
      </p:sp>
      <p:sp>
        <p:nvSpPr>
          <p:cNvPr id="39" name="Google Shape;39;p33_0o0iqb1b1b"/>
          <p:cNvSpPr txBox="1"/>
          <p:nvPr>
            <p:ph idx="2" type="body"/>
          </p:nvPr>
        </p:nvSpPr>
        <p:spPr>
          <a:xfrm>
            <a:off x="6197600" y="1600201"/>
            <a:ext cx="538480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2895" lvl="0" marL="457200" algn="l">
              <a:spcBef>
                <a:spcPts val="360"/>
              </a:spcBef>
              <a:spcAft>
                <a:spcPts val="0"/>
              </a:spcAft>
              <a:buSzPts val="1170"/>
              <a:buChar char="■"/>
              <a:defRPr/>
            </a:lvl1pPr>
            <a:lvl2pPr indent="-297180" lvl="1" marL="914400" algn="l">
              <a:spcBef>
                <a:spcPts val="360"/>
              </a:spcBef>
              <a:spcAft>
                <a:spcPts val="0"/>
              </a:spcAft>
              <a:buSzPts val="1080"/>
              <a:buChar char="❑"/>
              <a:defRPr/>
            </a:lvl2pPr>
            <a:lvl3pPr indent="-302894" lvl="2" marL="1371600" algn="l">
              <a:spcBef>
                <a:spcPts val="360"/>
              </a:spcBef>
              <a:spcAft>
                <a:spcPts val="0"/>
              </a:spcAft>
              <a:buSzPts val="117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❑"/>
              <a:defRPr/>
            </a:lvl4pPr>
            <a:lvl5pPr indent="-314325" lvl="4" marL="22860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5pPr>
            <a:lvl6pPr indent="-314325" lvl="5" marL="27432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6pPr>
            <a:lvl7pPr indent="-314325" lvl="6" marL="32004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7pPr>
            <a:lvl8pPr indent="-314325" lvl="7" marL="36576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8pPr>
            <a:lvl9pPr indent="-314325" lvl="8" marL="41148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9pPr>
          </a:lstStyle>
          <a:p/>
        </p:txBody>
      </p:sp>
      <p:sp>
        <p:nvSpPr>
          <p:cNvPr id="40" name="Google Shape;40;p33_0o0iqb1b1b"/>
          <p:cNvSpPr txBox="1"/>
          <p:nvPr>
            <p:ph idx="10" type="dt"/>
          </p:nvPr>
        </p:nvSpPr>
        <p:spPr>
          <a:xfrm>
            <a:off x="609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3_0o0iqb1b1b"/>
          <p:cNvSpPr txBox="1"/>
          <p:nvPr>
            <p:ph idx="11" type="ftr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3_0o0iqb1b1b"/>
          <p:cNvSpPr txBox="1"/>
          <p:nvPr>
            <p:ph idx="12" type="sldNum"/>
          </p:nvPr>
        </p:nvSpPr>
        <p:spPr>
          <a:xfrm>
            <a:off x="8737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e contenuto" showMasterSp="0" type="obj">
  <p:cSld name="OBJEC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6"/>
          <p:cNvSpPr txBox="1"/>
          <p:nvPr>
            <p:ph type="title"/>
          </p:nvPr>
        </p:nvSpPr>
        <p:spPr>
          <a:xfrm>
            <a:off x="609600" y="277812"/>
            <a:ext cx="10972800" cy="1139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6"/>
          <p:cNvSpPr txBox="1"/>
          <p:nvPr>
            <p:ph idx="1" type="body"/>
          </p:nvPr>
        </p:nvSpPr>
        <p:spPr>
          <a:xfrm>
            <a:off x="609600" y="1600200"/>
            <a:ext cx="1097280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2895" lvl="0" marL="457200" algn="l">
              <a:spcBef>
                <a:spcPts val="360"/>
              </a:spcBef>
              <a:spcAft>
                <a:spcPts val="0"/>
              </a:spcAft>
              <a:buSzPts val="1170"/>
              <a:buChar char="■"/>
              <a:defRPr/>
            </a:lvl1pPr>
            <a:lvl2pPr indent="-297180" lvl="1" marL="914400" algn="l">
              <a:spcBef>
                <a:spcPts val="360"/>
              </a:spcBef>
              <a:spcAft>
                <a:spcPts val="0"/>
              </a:spcAft>
              <a:buSzPts val="1080"/>
              <a:buChar char="❑"/>
              <a:defRPr/>
            </a:lvl2pPr>
            <a:lvl3pPr indent="-302894" lvl="2" marL="1371600" algn="l">
              <a:spcBef>
                <a:spcPts val="360"/>
              </a:spcBef>
              <a:spcAft>
                <a:spcPts val="0"/>
              </a:spcAft>
              <a:buSzPts val="117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❑"/>
              <a:defRPr/>
            </a:lvl4pPr>
            <a:lvl5pPr indent="-314325" lvl="4" marL="22860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5pPr>
            <a:lvl6pPr indent="-314325" lvl="5" marL="27432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6pPr>
            <a:lvl7pPr indent="-314325" lvl="6" marL="32004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7pPr>
            <a:lvl8pPr indent="-314325" lvl="7" marL="36576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8pPr>
            <a:lvl9pPr indent="-314325" lvl="8" marL="41148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9pPr>
          </a:lstStyle>
          <a:p/>
        </p:txBody>
      </p:sp>
      <p:sp>
        <p:nvSpPr>
          <p:cNvPr id="60" name="Google Shape;60;p36"/>
          <p:cNvSpPr txBox="1"/>
          <p:nvPr>
            <p:ph idx="10" type="dt"/>
          </p:nvPr>
        </p:nvSpPr>
        <p:spPr>
          <a:xfrm>
            <a:off x="609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6"/>
          <p:cNvSpPr txBox="1"/>
          <p:nvPr>
            <p:ph idx="11" type="ftr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6"/>
          <p:cNvSpPr txBox="1"/>
          <p:nvPr>
            <p:ph idx="12" type="sldNum"/>
          </p:nvPr>
        </p:nvSpPr>
        <p:spPr>
          <a:xfrm>
            <a:off x="8737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stazione sezione" showMasterSp="0" type="secHead">
  <p:cSld name="SECTION_HEADER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8"/>
          <p:cNvSpPr txBox="1"/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8"/>
          <p:cNvSpPr txBox="1"/>
          <p:nvPr>
            <p:ph idx="1" type="body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300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080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1040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SzPts val="1050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SzPts val="1050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SzPts val="1050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SzPts val="1050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SzPts val="1050"/>
              <a:buNone/>
              <a:defRPr sz="1400"/>
            </a:lvl9pPr>
          </a:lstStyle>
          <a:p/>
        </p:txBody>
      </p:sp>
      <p:sp>
        <p:nvSpPr>
          <p:cNvPr id="72" name="Google Shape;72;p38"/>
          <p:cNvSpPr txBox="1"/>
          <p:nvPr>
            <p:ph idx="10" type="dt"/>
          </p:nvPr>
        </p:nvSpPr>
        <p:spPr>
          <a:xfrm>
            <a:off x="609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8"/>
          <p:cNvSpPr txBox="1"/>
          <p:nvPr>
            <p:ph idx="11" type="ftr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8"/>
          <p:cNvSpPr txBox="1"/>
          <p:nvPr>
            <p:ph idx="12" type="sldNum"/>
          </p:nvPr>
        </p:nvSpPr>
        <p:spPr>
          <a:xfrm>
            <a:off x="8737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e contenuti" showMasterSp="0" type="twoObj">
  <p:cSld name="TWO_OBJECTS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0"/>
          <p:cNvSpPr txBox="1"/>
          <p:nvPr>
            <p:ph type="title"/>
          </p:nvPr>
        </p:nvSpPr>
        <p:spPr>
          <a:xfrm>
            <a:off x="609600" y="277812"/>
            <a:ext cx="10972800" cy="1139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40"/>
          <p:cNvSpPr txBox="1"/>
          <p:nvPr>
            <p:ph idx="1" type="body"/>
          </p:nvPr>
        </p:nvSpPr>
        <p:spPr>
          <a:xfrm>
            <a:off x="609600" y="1600201"/>
            <a:ext cx="538480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4170" lvl="0" marL="457200" algn="l">
              <a:spcBef>
                <a:spcPts val="560"/>
              </a:spcBef>
              <a:spcAft>
                <a:spcPts val="0"/>
              </a:spcAft>
              <a:buSzPts val="1820"/>
              <a:buChar char="■"/>
              <a:defRPr sz="2800"/>
            </a:lvl1pPr>
            <a:lvl2pPr indent="-320040" lvl="1" marL="914400" algn="l">
              <a:spcBef>
                <a:spcPts val="480"/>
              </a:spcBef>
              <a:spcAft>
                <a:spcPts val="0"/>
              </a:spcAft>
              <a:buSzPts val="1440"/>
              <a:buChar char="❑"/>
              <a:defRPr sz="2400"/>
            </a:lvl2pPr>
            <a:lvl3pPr indent="-311150" lvl="2" marL="1371600" algn="l">
              <a:spcBef>
                <a:spcPts val="400"/>
              </a:spcBef>
              <a:spcAft>
                <a:spcPts val="0"/>
              </a:spcAft>
              <a:buSzPts val="1300"/>
              <a:buChar char="■"/>
              <a:defRPr sz="2000"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❑"/>
              <a:defRPr sz="1800"/>
            </a:lvl4pPr>
            <a:lvl5pPr indent="-314325" lvl="4" marL="22860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 sz="1800"/>
            </a:lvl5pPr>
            <a:lvl6pPr indent="-314325" lvl="5" marL="27432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 sz="1800"/>
            </a:lvl6pPr>
            <a:lvl7pPr indent="-314325" lvl="6" marL="32004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 sz="1800"/>
            </a:lvl7pPr>
            <a:lvl8pPr indent="-314325" lvl="7" marL="36576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 sz="1800"/>
            </a:lvl8pPr>
            <a:lvl9pPr indent="-314325" lvl="8" marL="41148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 sz="1800"/>
            </a:lvl9pPr>
          </a:lstStyle>
          <a:p/>
        </p:txBody>
      </p:sp>
      <p:sp>
        <p:nvSpPr>
          <p:cNvPr id="84" name="Google Shape;84;p40"/>
          <p:cNvSpPr txBox="1"/>
          <p:nvPr>
            <p:ph idx="2" type="body"/>
          </p:nvPr>
        </p:nvSpPr>
        <p:spPr>
          <a:xfrm>
            <a:off x="6197600" y="1600201"/>
            <a:ext cx="538480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4170" lvl="0" marL="457200" algn="l">
              <a:spcBef>
                <a:spcPts val="560"/>
              </a:spcBef>
              <a:spcAft>
                <a:spcPts val="0"/>
              </a:spcAft>
              <a:buSzPts val="1820"/>
              <a:buChar char="■"/>
              <a:defRPr sz="2800"/>
            </a:lvl1pPr>
            <a:lvl2pPr indent="-320040" lvl="1" marL="914400" algn="l">
              <a:spcBef>
                <a:spcPts val="480"/>
              </a:spcBef>
              <a:spcAft>
                <a:spcPts val="0"/>
              </a:spcAft>
              <a:buSzPts val="1440"/>
              <a:buChar char="❑"/>
              <a:defRPr sz="2400"/>
            </a:lvl2pPr>
            <a:lvl3pPr indent="-311150" lvl="2" marL="1371600" algn="l">
              <a:spcBef>
                <a:spcPts val="400"/>
              </a:spcBef>
              <a:spcAft>
                <a:spcPts val="0"/>
              </a:spcAft>
              <a:buSzPts val="1300"/>
              <a:buChar char="■"/>
              <a:defRPr sz="2000"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❑"/>
              <a:defRPr sz="1800"/>
            </a:lvl4pPr>
            <a:lvl5pPr indent="-314325" lvl="4" marL="22860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 sz="1800"/>
            </a:lvl5pPr>
            <a:lvl6pPr indent="-314325" lvl="5" marL="27432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 sz="1800"/>
            </a:lvl6pPr>
            <a:lvl7pPr indent="-314325" lvl="6" marL="32004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 sz="1800"/>
            </a:lvl7pPr>
            <a:lvl8pPr indent="-314325" lvl="7" marL="36576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 sz="1800"/>
            </a:lvl8pPr>
            <a:lvl9pPr indent="-314325" lvl="8" marL="41148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 sz="1800"/>
            </a:lvl9pPr>
          </a:lstStyle>
          <a:p/>
        </p:txBody>
      </p:sp>
      <p:sp>
        <p:nvSpPr>
          <p:cNvPr id="85" name="Google Shape;85;p40"/>
          <p:cNvSpPr txBox="1"/>
          <p:nvPr>
            <p:ph idx="10" type="dt"/>
          </p:nvPr>
        </p:nvSpPr>
        <p:spPr>
          <a:xfrm>
            <a:off x="609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40"/>
          <p:cNvSpPr txBox="1"/>
          <p:nvPr>
            <p:ph idx="11" type="ftr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40"/>
          <p:cNvSpPr txBox="1"/>
          <p:nvPr>
            <p:ph idx="12" type="sldNum"/>
          </p:nvPr>
        </p:nvSpPr>
        <p:spPr>
          <a:xfrm>
            <a:off x="8737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fronto" showMasterSp="0" type="twoTxTwoObj">
  <p:cSld name="TWO_OBJECTS_WITH_TEX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2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42"/>
          <p:cNvSpPr txBox="1"/>
          <p:nvPr>
            <p:ph idx="1" type="body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56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2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17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9pPr>
          </a:lstStyle>
          <a:p/>
        </p:txBody>
      </p:sp>
      <p:sp>
        <p:nvSpPr>
          <p:cNvPr id="97" name="Google Shape;97;p42"/>
          <p:cNvSpPr txBox="1"/>
          <p:nvPr>
            <p:ph idx="2" type="body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7660" lvl="0" marL="457200" algn="l">
              <a:spcBef>
                <a:spcPts val="480"/>
              </a:spcBef>
              <a:spcAft>
                <a:spcPts val="0"/>
              </a:spcAft>
              <a:buSzPts val="1560"/>
              <a:buChar char="■"/>
              <a:defRPr sz="2400"/>
            </a:lvl1pPr>
            <a:lvl2pPr indent="-304800" lvl="1" marL="914400" algn="l">
              <a:spcBef>
                <a:spcPts val="400"/>
              </a:spcBef>
              <a:spcAft>
                <a:spcPts val="0"/>
              </a:spcAft>
              <a:buSzPts val="1200"/>
              <a:buChar char="❑"/>
              <a:defRPr sz="2000"/>
            </a:lvl2pPr>
            <a:lvl3pPr indent="-302894" lvl="2" marL="1371600" algn="l">
              <a:spcBef>
                <a:spcPts val="360"/>
              </a:spcBef>
              <a:spcAft>
                <a:spcPts val="0"/>
              </a:spcAft>
              <a:buSzPts val="1170"/>
              <a:buChar char="■"/>
              <a:defRPr sz="1800"/>
            </a:lvl3pPr>
            <a:lvl4pPr indent="-299719" lvl="3" marL="1828800" algn="l">
              <a:spcBef>
                <a:spcPts val="320"/>
              </a:spcBef>
              <a:spcAft>
                <a:spcPts val="0"/>
              </a:spcAft>
              <a:buSzPts val="1120"/>
              <a:buChar char="❑"/>
              <a:defRPr sz="1600"/>
            </a:lvl4pPr>
            <a:lvl5pPr indent="-304800" lvl="4" marL="2286000" algn="l">
              <a:spcBef>
                <a:spcPts val="320"/>
              </a:spcBef>
              <a:spcAft>
                <a:spcPts val="0"/>
              </a:spcAft>
              <a:buSzPts val="1200"/>
              <a:buChar char="▪"/>
              <a:defRPr sz="1600"/>
            </a:lvl5pPr>
            <a:lvl6pPr indent="-304800" lvl="5" marL="2743200" algn="l">
              <a:spcBef>
                <a:spcPts val="320"/>
              </a:spcBef>
              <a:spcAft>
                <a:spcPts val="0"/>
              </a:spcAft>
              <a:buSzPts val="1200"/>
              <a:buChar char="▪"/>
              <a:defRPr sz="1600"/>
            </a:lvl6pPr>
            <a:lvl7pPr indent="-304800" lvl="6" marL="3200400" algn="l">
              <a:spcBef>
                <a:spcPts val="320"/>
              </a:spcBef>
              <a:spcAft>
                <a:spcPts val="0"/>
              </a:spcAft>
              <a:buSzPts val="1200"/>
              <a:buChar char="▪"/>
              <a:defRPr sz="1600"/>
            </a:lvl7pPr>
            <a:lvl8pPr indent="-304800" lvl="7" marL="3657600" algn="l">
              <a:spcBef>
                <a:spcPts val="320"/>
              </a:spcBef>
              <a:spcAft>
                <a:spcPts val="0"/>
              </a:spcAft>
              <a:buSzPts val="1200"/>
              <a:buChar char="▪"/>
              <a:defRPr sz="1600"/>
            </a:lvl8pPr>
            <a:lvl9pPr indent="-304800" lvl="8" marL="4114800" algn="l">
              <a:spcBef>
                <a:spcPts val="320"/>
              </a:spcBef>
              <a:spcAft>
                <a:spcPts val="0"/>
              </a:spcAft>
              <a:buSzPts val="1200"/>
              <a:buChar char="▪"/>
              <a:defRPr sz="1600"/>
            </a:lvl9pPr>
          </a:lstStyle>
          <a:p/>
        </p:txBody>
      </p:sp>
      <p:sp>
        <p:nvSpPr>
          <p:cNvPr id="98" name="Google Shape;98;p42"/>
          <p:cNvSpPr txBox="1"/>
          <p:nvPr>
            <p:ph idx="3" type="body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56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2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17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9pPr>
          </a:lstStyle>
          <a:p/>
        </p:txBody>
      </p:sp>
      <p:sp>
        <p:nvSpPr>
          <p:cNvPr id="99" name="Google Shape;99;p42"/>
          <p:cNvSpPr txBox="1"/>
          <p:nvPr>
            <p:ph idx="4" type="body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7660" lvl="0" marL="457200" algn="l">
              <a:spcBef>
                <a:spcPts val="480"/>
              </a:spcBef>
              <a:spcAft>
                <a:spcPts val="0"/>
              </a:spcAft>
              <a:buSzPts val="1560"/>
              <a:buChar char="■"/>
              <a:defRPr sz="2400"/>
            </a:lvl1pPr>
            <a:lvl2pPr indent="-304800" lvl="1" marL="914400" algn="l">
              <a:spcBef>
                <a:spcPts val="400"/>
              </a:spcBef>
              <a:spcAft>
                <a:spcPts val="0"/>
              </a:spcAft>
              <a:buSzPts val="1200"/>
              <a:buChar char="❑"/>
              <a:defRPr sz="2000"/>
            </a:lvl2pPr>
            <a:lvl3pPr indent="-302894" lvl="2" marL="1371600" algn="l">
              <a:spcBef>
                <a:spcPts val="360"/>
              </a:spcBef>
              <a:spcAft>
                <a:spcPts val="0"/>
              </a:spcAft>
              <a:buSzPts val="1170"/>
              <a:buChar char="■"/>
              <a:defRPr sz="1800"/>
            </a:lvl3pPr>
            <a:lvl4pPr indent="-299719" lvl="3" marL="1828800" algn="l">
              <a:spcBef>
                <a:spcPts val="320"/>
              </a:spcBef>
              <a:spcAft>
                <a:spcPts val="0"/>
              </a:spcAft>
              <a:buSzPts val="1120"/>
              <a:buChar char="❑"/>
              <a:defRPr sz="1600"/>
            </a:lvl4pPr>
            <a:lvl5pPr indent="-304800" lvl="4" marL="2286000" algn="l">
              <a:spcBef>
                <a:spcPts val="320"/>
              </a:spcBef>
              <a:spcAft>
                <a:spcPts val="0"/>
              </a:spcAft>
              <a:buSzPts val="1200"/>
              <a:buChar char="▪"/>
              <a:defRPr sz="1600"/>
            </a:lvl5pPr>
            <a:lvl6pPr indent="-304800" lvl="5" marL="2743200" algn="l">
              <a:spcBef>
                <a:spcPts val="320"/>
              </a:spcBef>
              <a:spcAft>
                <a:spcPts val="0"/>
              </a:spcAft>
              <a:buSzPts val="1200"/>
              <a:buChar char="▪"/>
              <a:defRPr sz="1600"/>
            </a:lvl6pPr>
            <a:lvl7pPr indent="-304800" lvl="6" marL="3200400" algn="l">
              <a:spcBef>
                <a:spcPts val="320"/>
              </a:spcBef>
              <a:spcAft>
                <a:spcPts val="0"/>
              </a:spcAft>
              <a:buSzPts val="1200"/>
              <a:buChar char="▪"/>
              <a:defRPr sz="1600"/>
            </a:lvl7pPr>
            <a:lvl8pPr indent="-304800" lvl="7" marL="3657600" algn="l">
              <a:spcBef>
                <a:spcPts val="320"/>
              </a:spcBef>
              <a:spcAft>
                <a:spcPts val="0"/>
              </a:spcAft>
              <a:buSzPts val="1200"/>
              <a:buChar char="▪"/>
              <a:defRPr sz="1600"/>
            </a:lvl8pPr>
            <a:lvl9pPr indent="-304800" lvl="8" marL="4114800" algn="l">
              <a:spcBef>
                <a:spcPts val="320"/>
              </a:spcBef>
              <a:spcAft>
                <a:spcPts val="0"/>
              </a:spcAft>
              <a:buSzPts val="1200"/>
              <a:buChar char="▪"/>
              <a:defRPr sz="1600"/>
            </a:lvl9pPr>
          </a:lstStyle>
          <a:p/>
        </p:txBody>
      </p:sp>
      <p:sp>
        <p:nvSpPr>
          <p:cNvPr id="100" name="Google Shape;100;p42"/>
          <p:cNvSpPr txBox="1"/>
          <p:nvPr>
            <p:ph idx="10" type="dt"/>
          </p:nvPr>
        </p:nvSpPr>
        <p:spPr>
          <a:xfrm>
            <a:off x="609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42"/>
          <p:cNvSpPr txBox="1"/>
          <p:nvPr>
            <p:ph idx="11" type="ftr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42"/>
          <p:cNvSpPr txBox="1"/>
          <p:nvPr>
            <p:ph idx="12" type="sldNum"/>
          </p:nvPr>
        </p:nvSpPr>
        <p:spPr>
          <a:xfrm>
            <a:off x="8737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titolo" showMasterSp="0" type="titleOnly">
  <p:cSld name="TITLE_ONLY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4"/>
          <p:cNvSpPr txBox="1"/>
          <p:nvPr>
            <p:ph type="title"/>
          </p:nvPr>
        </p:nvSpPr>
        <p:spPr>
          <a:xfrm>
            <a:off x="609600" y="277812"/>
            <a:ext cx="10972800" cy="1139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44"/>
          <p:cNvSpPr txBox="1"/>
          <p:nvPr>
            <p:ph idx="10" type="dt"/>
          </p:nvPr>
        </p:nvSpPr>
        <p:spPr>
          <a:xfrm>
            <a:off x="609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44"/>
          <p:cNvSpPr txBox="1"/>
          <p:nvPr>
            <p:ph idx="11" type="ftr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44"/>
          <p:cNvSpPr txBox="1"/>
          <p:nvPr>
            <p:ph idx="12" type="sldNum"/>
          </p:nvPr>
        </p:nvSpPr>
        <p:spPr>
          <a:xfrm>
            <a:off x="8737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uota" showMasterSp="0" type="blank">
  <p:cSld name="BLANK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6"/>
          <p:cNvSpPr txBox="1"/>
          <p:nvPr>
            <p:ph idx="10" type="dt"/>
          </p:nvPr>
        </p:nvSpPr>
        <p:spPr>
          <a:xfrm>
            <a:off x="609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46"/>
          <p:cNvSpPr txBox="1"/>
          <p:nvPr>
            <p:ph idx="11" type="ftr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46"/>
          <p:cNvSpPr txBox="1"/>
          <p:nvPr>
            <p:ph idx="12" type="sldNum"/>
          </p:nvPr>
        </p:nvSpPr>
        <p:spPr>
          <a:xfrm>
            <a:off x="8737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to con didascalia" showMasterSp="0" type="objTx">
  <p:cSld name="OBJECT_WITH_CAPTION_TEXT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8"/>
          <p:cNvSpPr txBox="1"/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48"/>
          <p:cNvSpPr txBox="1"/>
          <p:nvPr>
            <p:ph idx="1" type="body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0680" lvl="0" marL="457200" algn="l">
              <a:spcBef>
                <a:spcPts val="640"/>
              </a:spcBef>
              <a:spcAft>
                <a:spcPts val="0"/>
              </a:spcAft>
              <a:buSzPts val="2080"/>
              <a:buChar char="■"/>
              <a:defRPr sz="3200"/>
            </a:lvl1pPr>
            <a:lvl2pPr indent="-335280" lvl="1" marL="914400" algn="l">
              <a:spcBef>
                <a:spcPts val="560"/>
              </a:spcBef>
              <a:spcAft>
                <a:spcPts val="0"/>
              </a:spcAft>
              <a:buSzPts val="1680"/>
              <a:buChar char="❑"/>
              <a:defRPr sz="2800"/>
            </a:lvl2pPr>
            <a:lvl3pPr indent="-327660" lvl="2" marL="1371600" algn="l">
              <a:spcBef>
                <a:spcPts val="480"/>
              </a:spcBef>
              <a:spcAft>
                <a:spcPts val="0"/>
              </a:spcAft>
              <a:buSzPts val="1560"/>
              <a:buChar char="■"/>
              <a:defRPr sz="2400"/>
            </a:lvl3pPr>
            <a:lvl4pPr indent="-317500" lvl="3" marL="1828800" algn="l">
              <a:spcBef>
                <a:spcPts val="400"/>
              </a:spcBef>
              <a:spcAft>
                <a:spcPts val="0"/>
              </a:spcAft>
              <a:buSzPts val="1400"/>
              <a:buChar char="❑"/>
              <a:defRPr sz="2000"/>
            </a:lvl4pPr>
            <a:lvl5pPr indent="-323850" lvl="4" marL="2286000" algn="l">
              <a:spcBef>
                <a:spcPts val="400"/>
              </a:spcBef>
              <a:spcAft>
                <a:spcPts val="0"/>
              </a:spcAft>
              <a:buSzPts val="1500"/>
              <a:buChar char="▪"/>
              <a:defRPr sz="2000"/>
            </a:lvl5pPr>
            <a:lvl6pPr indent="-323850" lvl="5" marL="2743200" algn="l">
              <a:spcBef>
                <a:spcPts val="400"/>
              </a:spcBef>
              <a:spcAft>
                <a:spcPts val="0"/>
              </a:spcAft>
              <a:buSzPts val="1500"/>
              <a:buChar char="▪"/>
              <a:defRPr sz="2000"/>
            </a:lvl6pPr>
            <a:lvl7pPr indent="-323850" lvl="6" marL="3200400" algn="l">
              <a:spcBef>
                <a:spcPts val="400"/>
              </a:spcBef>
              <a:spcAft>
                <a:spcPts val="0"/>
              </a:spcAft>
              <a:buSzPts val="1500"/>
              <a:buChar char="▪"/>
              <a:defRPr sz="2000"/>
            </a:lvl7pPr>
            <a:lvl8pPr indent="-323850" lvl="7" marL="3657600" algn="l">
              <a:spcBef>
                <a:spcPts val="400"/>
              </a:spcBef>
              <a:spcAft>
                <a:spcPts val="0"/>
              </a:spcAft>
              <a:buSzPts val="1500"/>
              <a:buChar char="▪"/>
              <a:defRPr sz="2000"/>
            </a:lvl8pPr>
            <a:lvl9pPr indent="-323850" lvl="8" marL="4114800" algn="l">
              <a:spcBef>
                <a:spcPts val="400"/>
              </a:spcBef>
              <a:spcAft>
                <a:spcPts val="0"/>
              </a:spcAft>
              <a:buSzPts val="1500"/>
              <a:buChar char="▪"/>
              <a:defRPr sz="2000"/>
            </a:lvl9pPr>
          </a:lstStyle>
          <a:p/>
        </p:txBody>
      </p:sp>
      <p:sp>
        <p:nvSpPr>
          <p:cNvPr id="133" name="Google Shape;133;p48"/>
          <p:cNvSpPr txBox="1"/>
          <p:nvPr>
            <p:ph idx="2" type="body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91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72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65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9pPr>
          </a:lstStyle>
          <a:p/>
        </p:txBody>
      </p:sp>
      <p:sp>
        <p:nvSpPr>
          <p:cNvPr id="134" name="Google Shape;134;p48"/>
          <p:cNvSpPr txBox="1"/>
          <p:nvPr>
            <p:ph idx="10" type="dt"/>
          </p:nvPr>
        </p:nvSpPr>
        <p:spPr>
          <a:xfrm>
            <a:off x="609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48"/>
          <p:cNvSpPr txBox="1"/>
          <p:nvPr>
            <p:ph idx="11" type="ftr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48"/>
          <p:cNvSpPr txBox="1"/>
          <p:nvPr>
            <p:ph idx="12" type="sldNum"/>
          </p:nvPr>
        </p:nvSpPr>
        <p:spPr>
          <a:xfrm>
            <a:off x="8737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magine con didascalia" showMasterSp="0" type="picTx">
  <p:cSld name="PICTURE_WITH_CAPTION_TEX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0"/>
          <p:cNvSpPr txBox="1"/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50"/>
          <p:cNvSpPr/>
          <p:nvPr>
            <p:ph idx="2" type="pic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080"/>
              <a:buFont typeface="Noto Sans Symbols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1680"/>
              <a:buFont typeface="Noto Sans Symbols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560"/>
              <a:buFont typeface="Noto Sans Symbols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6" name="Google Shape;146;p50"/>
          <p:cNvSpPr txBox="1"/>
          <p:nvPr>
            <p:ph idx="1" type="body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91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72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65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9pPr>
          </a:lstStyle>
          <a:p/>
        </p:txBody>
      </p:sp>
      <p:sp>
        <p:nvSpPr>
          <p:cNvPr id="147" name="Google Shape;147;p50"/>
          <p:cNvSpPr txBox="1"/>
          <p:nvPr>
            <p:ph idx="10" type="dt"/>
          </p:nvPr>
        </p:nvSpPr>
        <p:spPr>
          <a:xfrm>
            <a:off x="609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50"/>
          <p:cNvSpPr txBox="1"/>
          <p:nvPr>
            <p:ph idx="11" type="ftr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50"/>
          <p:cNvSpPr txBox="1"/>
          <p:nvPr>
            <p:ph idx="12" type="sldNum"/>
          </p:nvPr>
        </p:nvSpPr>
        <p:spPr>
          <a:xfrm>
            <a:off x="8737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e testo verticale" showMasterSp="0" type="vertTx">
  <p:cSld name="VERTICAL_TEXT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52"/>
          <p:cNvSpPr txBox="1"/>
          <p:nvPr>
            <p:ph type="title"/>
          </p:nvPr>
        </p:nvSpPr>
        <p:spPr>
          <a:xfrm>
            <a:off x="609600" y="277812"/>
            <a:ext cx="10972800" cy="1139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52"/>
          <p:cNvSpPr txBox="1"/>
          <p:nvPr>
            <p:ph idx="1" type="body"/>
          </p:nvPr>
        </p:nvSpPr>
        <p:spPr>
          <a:xfrm rot="5400000">
            <a:off x="3830638" y="-1620837"/>
            <a:ext cx="4530725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2895" lvl="0" marL="457200" algn="l">
              <a:spcBef>
                <a:spcPts val="360"/>
              </a:spcBef>
              <a:spcAft>
                <a:spcPts val="0"/>
              </a:spcAft>
              <a:buSzPts val="1170"/>
              <a:buChar char="■"/>
              <a:defRPr/>
            </a:lvl1pPr>
            <a:lvl2pPr indent="-297180" lvl="1" marL="914400" algn="l">
              <a:spcBef>
                <a:spcPts val="360"/>
              </a:spcBef>
              <a:spcAft>
                <a:spcPts val="0"/>
              </a:spcAft>
              <a:buSzPts val="1080"/>
              <a:buChar char="❑"/>
              <a:defRPr/>
            </a:lvl2pPr>
            <a:lvl3pPr indent="-302894" lvl="2" marL="1371600" algn="l">
              <a:spcBef>
                <a:spcPts val="360"/>
              </a:spcBef>
              <a:spcAft>
                <a:spcPts val="0"/>
              </a:spcAft>
              <a:buSzPts val="117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❑"/>
              <a:defRPr/>
            </a:lvl4pPr>
            <a:lvl5pPr indent="-314325" lvl="4" marL="22860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5pPr>
            <a:lvl6pPr indent="-314325" lvl="5" marL="27432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6pPr>
            <a:lvl7pPr indent="-314325" lvl="6" marL="32004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7pPr>
            <a:lvl8pPr indent="-314325" lvl="7" marL="36576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8pPr>
            <a:lvl9pPr indent="-314325" lvl="8" marL="41148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9pPr>
          </a:lstStyle>
          <a:p/>
        </p:txBody>
      </p:sp>
      <p:sp>
        <p:nvSpPr>
          <p:cNvPr id="159" name="Google Shape;159;p52"/>
          <p:cNvSpPr txBox="1"/>
          <p:nvPr>
            <p:ph idx="10" type="dt"/>
          </p:nvPr>
        </p:nvSpPr>
        <p:spPr>
          <a:xfrm>
            <a:off x="609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52"/>
          <p:cNvSpPr txBox="1"/>
          <p:nvPr>
            <p:ph idx="11" type="ftr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52"/>
          <p:cNvSpPr txBox="1"/>
          <p:nvPr>
            <p:ph idx="12" type="sldNum"/>
          </p:nvPr>
        </p:nvSpPr>
        <p:spPr>
          <a:xfrm>
            <a:off x="8737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olo e testo verticale" showMasterSp="0" type="vertTitleAndTx">
  <p:cSld name="VERTICAL_TITLE_AND_VERTICAL_TEXT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4"/>
          <p:cNvSpPr txBox="1"/>
          <p:nvPr>
            <p:ph type="title"/>
          </p:nvPr>
        </p:nvSpPr>
        <p:spPr>
          <a:xfrm rot="5400000">
            <a:off x="7284244" y="1832769"/>
            <a:ext cx="5853112" cy="27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54"/>
          <p:cNvSpPr txBox="1"/>
          <p:nvPr>
            <p:ph idx="1" type="body"/>
          </p:nvPr>
        </p:nvSpPr>
        <p:spPr>
          <a:xfrm rot="5400000">
            <a:off x="1696244" y="-808831"/>
            <a:ext cx="5853112" cy="80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2895" lvl="0" marL="457200" algn="l">
              <a:spcBef>
                <a:spcPts val="360"/>
              </a:spcBef>
              <a:spcAft>
                <a:spcPts val="0"/>
              </a:spcAft>
              <a:buSzPts val="1170"/>
              <a:buChar char="■"/>
              <a:defRPr/>
            </a:lvl1pPr>
            <a:lvl2pPr indent="-297180" lvl="1" marL="914400" algn="l">
              <a:spcBef>
                <a:spcPts val="360"/>
              </a:spcBef>
              <a:spcAft>
                <a:spcPts val="0"/>
              </a:spcAft>
              <a:buSzPts val="1080"/>
              <a:buChar char="❑"/>
              <a:defRPr/>
            </a:lvl2pPr>
            <a:lvl3pPr indent="-302894" lvl="2" marL="1371600" algn="l">
              <a:spcBef>
                <a:spcPts val="360"/>
              </a:spcBef>
              <a:spcAft>
                <a:spcPts val="0"/>
              </a:spcAft>
              <a:buSzPts val="117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❑"/>
              <a:defRPr/>
            </a:lvl4pPr>
            <a:lvl5pPr indent="-314325" lvl="4" marL="22860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5pPr>
            <a:lvl6pPr indent="-314325" lvl="5" marL="27432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6pPr>
            <a:lvl7pPr indent="-314325" lvl="6" marL="32004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7pPr>
            <a:lvl8pPr indent="-314325" lvl="7" marL="36576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8pPr>
            <a:lvl9pPr indent="-314325" lvl="8" marL="41148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9pPr>
          </a:lstStyle>
          <a:p/>
        </p:txBody>
      </p:sp>
      <p:sp>
        <p:nvSpPr>
          <p:cNvPr id="171" name="Google Shape;171;p54"/>
          <p:cNvSpPr txBox="1"/>
          <p:nvPr>
            <p:ph idx="10" type="dt"/>
          </p:nvPr>
        </p:nvSpPr>
        <p:spPr>
          <a:xfrm>
            <a:off x="609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54"/>
          <p:cNvSpPr txBox="1"/>
          <p:nvPr>
            <p:ph idx="11" type="ftr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54"/>
          <p:cNvSpPr txBox="1"/>
          <p:nvPr>
            <p:ph idx="12" type="sldNum"/>
          </p:nvPr>
        </p:nvSpPr>
        <p:spPr>
          <a:xfrm>
            <a:off x="8737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6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8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theme" Target="../theme/theme13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4.xml"/><Relationship Id="rId3" Type="http://schemas.openxmlformats.org/officeDocument/2006/relationships/theme" Target="../theme/theme3.xml"/></Relationships>
</file>

<file path=ppt/slideMasters/_rels/slideMaster5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5.xml"/><Relationship Id="rId3" Type="http://schemas.openxmlformats.org/officeDocument/2006/relationships/theme" Target="../theme/theme5.xml"/></Relationships>
</file>

<file path=ppt/slideMasters/_rels/slideMaster6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6.xml"/><Relationship Id="rId3" Type="http://schemas.openxmlformats.org/officeDocument/2006/relationships/theme" Target="../theme/theme9.xml"/></Relationships>
</file>

<file path=ppt/slideMasters/_rels/slideMaster7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7.xml"/><Relationship Id="rId3" Type="http://schemas.openxmlformats.org/officeDocument/2006/relationships/theme" Target="../theme/theme4.xml"/></Relationships>
</file>

<file path=ppt/slideMasters/_rels/slideMaster8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8.xml"/><Relationship Id="rId3" Type="http://schemas.openxmlformats.org/officeDocument/2006/relationships/theme" Target="../theme/theme1.xml"/></Relationships>
</file>

<file path=ppt/slideMasters/_rels/slideMaster9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9.xml"/><Relationship Id="rId3" Type="http://schemas.openxmlformats.org/officeDocument/2006/relationships/theme" Target="../theme/theme11.xml"/></Relationships>
</file>

<file path=ppt/slideMasters/_rels/slideMaster10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0.xml"/><Relationship Id="rId3" Type="http://schemas.openxmlformats.org/officeDocument/2006/relationships/theme" Target="../theme/theme12.xml"/></Relationships>
</file>

<file path=ppt/slideMasters/_rels/slideMaster1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1.xml"/><Relationship Id="rId3" Type="http://schemas.openxmlformats.org/officeDocument/2006/relationships/theme" Target="../theme/theme14.xml"/></Relationships>
</file>

<file path=ppt/slideMasters/_rels/slideMaster12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2.xml"/><Relationship Id="rId3" Type="http://schemas.openxmlformats.org/officeDocument/2006/relationships/theme" Target="../theme/theme10.xml"/></Relationships>
</file>

<file path=ppt/slideMasters/_rels/slideMaster13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3.xml"/><Relationship Id="rId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0"/>
          <p:cNvSpPr/>
          <p:nvPr/>
        </p:nvSpPr>
        <p:spPr>
          <a:xfrm>
            <a:off x="812800" y="1219200"/>
            <a:ext cx="10566400" cy="914400"/>
          </a:xfrm>
          <a:custGeom>
            <a:rect b="b" l="l" r="r" t="t"/>
            <a:pathLst>
              <a:path extrusionOk="0" h="1000" w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cap="flat" cmpd="sng" w="25400">
            <a:solidFill>
              <a:schemeClr val="accent1"/>
            </a:solidFill>
            <a:prstDash val="solid"/>
            <a:miter lim="524288"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" name="Google Shape;11;p30"/>
          <p:cNvCxnSpPr/>
          <p:nvPr/>
        </p:nvCxnSpPr>
        <p:spPr>
          <a:xfrm>
            <a:off x="2641600" y="3962400"/>
            <a:ext cx="8682037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2" name="Google Shape;12;p30"/>
          <p:cNvSpPr txBox="1"/>
          <p:nvPr>
            <p:ph type="title"/>
          </p:nvPr>
        </p:nvSpPr>
        <p:spPr>
          <a:xfrm>
            <a:off x="609600" y="277812"/>
            <a:ext cx="10972800" cy="1139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3" name="Google Shape;13;p30"/>
          <p:cNvSpPr txBox="1"/>
          <p:nvPr>
            <p:ph idx="1" type="body"/>
          </p:nvPr>
        </p:nvSpPr>
        <p:spPr>
          <a:xfrm>
            <a:off x="609600" y="1600200"/>
            <a:ext cx="1097280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2425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Char char="■"/>
              <a:defRPr b="0" i="0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27660" lvl="1" marL="914400" marR="0" rtl="0" algn="l"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560"/>
              <a:buFont typeface="Noto Sans Symbols"/>
              <a:buChar char="❑"/>
              <a:defRPr b="0" i="0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9405" lvl="2" marL="1371600" marR="0" rtl="0" algn="l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430"/>
              <a:buFont typeface="Noto Sans Symbols"/>
              <a:buChar char="■"/>
              <a:defRPr b="0" i="0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❑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2385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2385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2385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2385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2385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30"/>
          <p:cNvSpPr txBox="1"/>
          <p:nvPr>
            <p:ph idx="10" type="dt"/>
          </p:nvPr>
        </p:nvSpPr>
        <p:spPr>
          <a:xfrm>
            <a:off x="609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30"/>
          <p:cNvSpPr txBox="1"/>
          <p:nvPr>
            <p:ph idx="11" type="ftr"/>
          </p:nvPr>
        </p:nvSpPr>
        <p:spPr>
          <a:xfrm>
            <a:off x="4165600" y="6243637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" name="Google Shape;16;p30"/>
          <p:cNvSpPr txBox="1"/>
          <p:nvPr>
            <p:ph idx="12" type="sldNum"/>
          </p:nvPr>
        </p:nvSpPr>
        <p:spPr>
          <a:xfrm>
            <a:off x="8737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2"/>
          <p:cNvSpPr txBox="1"/>
          <p:nvPr>
            <p:ph type="title"/>
          </p:nvPr>
        </p:nvSpPr>
        <p:spPr>
          <a:xfrm>
            <a:off x="609600" y="277812"/>
            <a:ext cx="10972800" cy="1139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25" name="Google Shape;25;p32"/>
          <p:cNvSpPr txBox="1"/>
          <p:nvPr>
            <p:ph idx="1" type="body"/>
          </p:nvPr>
        </p:nvSpPr>
        <p:spPr>
          <a:xfrm>
            <a:off x="609600" y="1600200"/>
            <a:ext cx="1097280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2425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Char char="■"/>
              <a:defRPr b="0" i="0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27660" lvl="1" marL="914400" marR="0" rtl="0" algn="l"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560"/>
              <a:buFont typeface="Noto Sans Symbols"/>
              <a:buChar char="❑"/>
              <a:defRPr b="0" i="0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9405" lvl="2" marL="1371600" marR="0" rtl="0" algn="l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430"/>
              <a:buFont typeface="Noto Sans Symbols"/>
              <a:buChar char="■"/>
              <a:defRPr b="0" i="0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❑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2385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2385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2385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2385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2385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" name="Google Shape;26;p32"/>
          <p:cNvSpPr txBox="1"/>
          <p:nvPr>
            <p:ph idx="10" type="dt"/>
          </p:nvPr>
        </p:nvSpPr>
        <p:spPr>
          <a:xfrm>
            <a:off x="609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" name="Google Shape;27;p32"/>
          <p:cNvSpPr txBox="1"/>
          <p:nvPr>
            <p:ph idx="11" type="ftr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" name="Google Shape;28;p32"/>
          <p:cNvSpPr txBox="1"/>
          <p:nvPr>
            <p:ph idx="12" type="sldNum"/>
          </p:nvPr>
        </p:nvSpPr>
        <p:spPr>
          <a:xfrm>
            <a:off x="8737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2"/>
    <p:sldLayoutId id="2147483652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4"/>
          <p:cNvSpPr txBox="1"/>
          <p:nvPr>
            <p:ph type="title"/>
          </p:nvPr>
        </p:nvSpPr>
        <p:spPr>
          <a:xfrm>
            <a:off x="609600" y="277812"/>
            <a:ext cx="10972800" cy="1139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45" name="Google Shape;45;p34"/>
          <p:cNvSpPr txBox="1"/>
          <p:nvPr>
            <p:ph idx="1" type="body"/>
          </p:nvPr>
        </p:nvSpPr>
        <p:spPr>
          <a:xfrm>
            <a:off x="609600" y="1600200"/>
            <a:ext cx="1097280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2425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Char char="■"/>
              <a:defRPr b="0" i="0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27660" lvl="1" marL="914400" marR="0" rtl="0" algn="l"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560"/>
              <a:buFont typeface="Noto Sans Symbols"/>
              <a:buChar char="❑"/>
              <a:defRPr b="0" i="0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9405" lvl="2" marL="1371600" marR="0" rtl="0" algn="l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430"/>
              <a:buFont typeface="Noto Sans Symbols"/>
              <a:buChar char="■"/>
              <a:defRPr b="0" i="0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❑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2385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2385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2385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2385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2385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" name="Google Shape;46;p34"/>
          <p:cNvSpPr txBox="1"/>
          <p:nvPr>
            <p:ph idx="10" type="dt"/>
          </p:nvPr>
        </p:nvSpPr>
        <p:spPr>
          <a:xfrm>
            <a:off x="609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" name="Google Shape;47;p34"/>
          <p:cNvSpPr txBox="1"/>
          <p:nvPr>
            <p:ph idx="11" type="ftr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" name="Google Shape;48;p34"/>
          <p:cNvSpPr txBox="1"/>
          <p:nvPr>
            <p:ph idx="12" type="sldNum"/>
          </p:nvPr>
        </p:nvSpPr>
        <p:spPr>
          <a:xfrm>
            <a:off x="8737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34"/>
          <p:cNvSpPr/>
          <p:nvPr/>
        </p:nvSpPr>
        <p:spPr>
          <a:xfrm>
            <a:off x="508000" y="228600"/>
            <a:ext cx="10972800" cy="609600"/>
          </a:xfrm>
          <a:custGeom>
            <a:rect b="b" l="l" r="r" t="t"/>
            <a:pathLst>
              <a:path extrusionOk="0" h="1000" w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cap="flat" cmpd="sng" w="19050">
            <a:solidFill>
              <a:schemeClr val="accent1"/>
            </a:solidFill>
            <a:prstDash val="solid"/>
            <a:miter lim="524288"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0" name="Google Shape;50;p34"/>
          <p:cNvCxnSpPr/>
          <p:nvPr/>
        </p:nvCxnSpPr>
        <p:spPr>
          <a:xfrm>
            <a:off x="609600" y="6172200"/>
            <a:ext cx="10972800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med" w="med" type="none"/>
            <a:tailEnd len="med" w="med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/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5"/>
          <p:cNvSpPr txBox="1"/>
          <p:nvPr>
            <p:ph type="title"/>
          </p:nvPr>
        </p:nvSpPr>
        <p:spPr>
          <a:xfrm>
            <a:off x="609600" y="277812"/>
            <a:ext cx="10972800" cy="1139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53" name="Google Shape;53;p35"/>
          <p:cNvSpPr txBox="1"/>
          <p:nvPr>
            <p:ph idx="1" type="body"/>
          </p:nvPr>
        </p:nvSpPr>
        <p:spPr>
          <a:xfrm>
            <a:off x="609600" y="1600200"/>
            <a:ext cx="1097280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2425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Char char="■"/>
              <a:defRPr b="0" i="0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27660" lvl="1" marL="914400" marR="0" rtl="0" algn="l"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560"/>
              <a:buFont typeface="Noto Sans Symbols"/>
              <a:buChar char="❑"/>
              <a:defRPr b="0" i="0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9405" lvl="2" marL="1371600" marR="0" rtl="0" algn="l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430"/>
              <a:buFont typeface="Noto Sans Symbols"/>
              <a:buChar char="■"/>
              <a:defRPr b="0" i="0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❑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2385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2385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2385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2385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2385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35"/>
          <p:cNvSpPr txBox="1"/>
          <p:nvPr>
            <p:ph idx="10" type="dt"/>
          </p:nvPr>
        </p:nvSpPr>
        <p:spPr>
          <a:xfrm>
            <a:off x="609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35"/>
          <p:cNvSpPr txBox="1"/>
          <p:nvPr>
            <p:ph idx="11" type="ftr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" name="Google Shape;56;p35"/>
          <p:cNvSpPr txBox="1"/>
          <p:nvPr>
            <p:ph idx="12" type="sldNum"/>
          </p:nvPr>
        </p:nvSpPr>
        <p:spPr>
          <a:xfrm>
            <a:off x="8737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5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7"/>
          <p:cNvSpPr txBox="1"/>
          <p:nvPr>
            <p:ph type="title"/>
          </p:nvPr>
        </p:nvSpPr>
        <p:spPr>
          <a:xfrm>
            <a:off x="609600" y="277812"/>
            <a:ext cx="10972800" cy="1139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65" name="Google Shape;65;p37"/>
          <p:cNvSpPr txBox="1"/>
          <p:nvPr>
            <p:ph idx="1" type="body"/>
          </p:nvPr>
        </p:nvSpPr>
        <p:spPr>
          <a:xfrm>
            <a:off x="609600" y="1600200"/>
            <a:ext cx="1097280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2425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Char char="■"/>
              <a:defRPr b="0" i="0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27660" lvl="1" marL="914400" marR="0" rtl="0" algn="l"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560"/>
              <a:buFont typeface="Noto Sans Symbols"/>
              <a:buChar char="❑"/>
              <a:defRPr b="0" i="0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9405" lvl="2" marL="1371600" marR="0" rtl="0" algn="l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430"/>
              <a:buFont typeface="Noto Sans Symbols"/>
              <a:buChar char="■"/>
              <a:defRPr b="0" i="0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❑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2385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2385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2385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2385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2385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6" name="Google Shape;66;p37"/>
          <p:cNvSpPr txBox="1"/>
          <p:nvPr>
            <p:ph idx="10" type="dt"/>
          </p:nvPr>
        </p:nvSpPr>
        <p:spPr>
          <a:xfrm>
            <a:off x="609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Google Shape;67;p37"/>
          <p:cNvSpPr txBox="1"/>
          <p:nvPr>
            <p:ph idx="11" type="ftr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37"/>
          <p:cNvSpPr txBox="1"/>
          <p:nvPr>
            <p:ph idx="12" type="sldNum"/>
          </p:nvPr>
        </p:nvSpPr>
        <p:spPr>
          <a:xfrm>
            <a:off x="8737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7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9"/>
          <p:cNvSpPr txBox="1"/>
          <p:nvPr>
            <p:ph type="title"/>
          </p:nvPr>
        </p:nvSpPr>
        <p:spPr>
          <a:xfrm>
            <a:off x="609600" y="277812"/>
            <a:ext cx="10972800" cy="1139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77" name="Google Shape;77;p39"/>
          <p:cNvSpPr txBox="1"/>
          <p:nvPr>
            <p:ph idx="1" type="body"/>
          </p:nvPr>
        </p:nvSpPr>
        <p:spPr>
          <a:xfrm>
            <a:off x="609600" y="1600200"/>
            <a:ext cx="1097280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2425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Char char="■"/>
              <a:defRPr b="0" i="0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27660" lvl="1" marL="914400" marR="0" rtl="0" algn="l"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560"/>
              <a:buFont typeface="Noto Sans Symbols"/>
              <a:buChar char="❑"/>
              <a:defRPr b="0" i="0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9405" lvl="2" marL="1371600" marR="0" rtl="0" algn="l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430"/>
              <a:buFont typeface="Noto Sans Symbols"/>
              <a:buChar char="■"/>
              <a:defRPr b="0" i="0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❑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2385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2385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2385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2385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2385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8" name="Google Shape;78;p39"/>
          <p:cNvSpPr txBox="1"/>
          <p:nvPr>
            <p:ph idx="10" type="dt"/>
          </p:nvPr>
        </p:nvSpPr>
        <p:spPr>
          <a:xfrm>
            <a:off x="609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9" name="Google Shape;79;p39"/>
          <p:cNvSpPr txBox="1"/>
          <p:nvPr>
            <p:ph idx="11" type="ftr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Google Shape;80;p39"/>
          <p:cNvSpPr txBox="1"/>
          <p:nvPr>
            <p:ph idx="12" type="sldNum"/>
          </p:nvPr>
        </p:nvSpPr>
        <p:spPr>
          <a:xfrm>
            <a:off x="8737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41"/>
          <p:cNvSpPr txBox="1"/>
          <p:nvPr>
            <p:ph type="title"/>
          </p:nvPr>
        </p:nvSpPr>
        <p:spPr>
          <a:xfrm>
            <a:off x="609600" y="277812"/>
            <a:ext cx="10972800" cy="1139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90" name="Google Shape;90;p41"/>
          <p:cNvSpPr txBox="1"/>
          <p:nvPr>
            <p:ph idx="1" type="body"/>
          </p:nvPr>
        </p:nvSpPr>
        <p:spPr>
          <a:xfrm>
            <a:off x="609600" y="1600200"/>
            <a:ext cx="1097280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2425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Char char="■"/>
              <a:defRPr b="0" i="0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27660" lvl="1" marL="914400" marR="0" rtl="0" algn="l"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560"/>
              <a:buFont typeface="Noto Sans Symbols"/>
              <a:buChar char="❑"/>
              <a:defRPr b="0" i="0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9405" lvl="2" marL="1371600" marR="0" rtl="0" algn="l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430"/>
              <a:buFont typeface="Noto Sans Symbols"/>
              <a:buChar char="■"/>
              <a:defRPr b="0" i="0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❑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2385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2385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2385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2385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2385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1" name="Google Shape;91;p41"/>
          <p:cNvSpPr txBox="1"/>
          <p:nvPr>
            <p:ph idx="10" type="dt"/>
          </p:nvPr>
        </p:nvSpPr>
        <p:spPr>
          <a:xfrm>
            <a:off x="609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2" name="Google Shape;92;p41"/>
          <p:cNvSpPr txBox="1"/>
          <p:nvPr>
            <p:ph idx="11" type="ftr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41"/>
          <p:cNvSpPr txBox="1"/>
          <p:nvPr>
            <p:ph idx="12" type="sldNum"/>
          </p:nvPr>
        </p:nvSpPr>
        <p:spPr>
          <a:xfrm>
            <a:off x="8737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3"/>
          <p:cNvSpPr txBox="1"/>
          <p:nvPr>
            <p:ph type="title"/>
          </p:nvPr>
        </p:nvSpPr>
        <p:spPr>
          <a:xfrm>
            <a:off x="609600" y="277812"/>
            <a:ext cx="10972800" cy="1139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05" name="Google Shape;105;p43"/>
          <p:cNvSpPr txBox="1"/>
          <p:nvPr>
            <p:ph idx="1" type="body"/>
          </p:nvPr>
        </p:nvSpPr>
        <p:spPr>
          <a:xfrm>
            <a:off x="609600" y="1600200"/>
            <a:ext cx="1097280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2425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Char char="■"/>
              <a:defRPr b="0" i="0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27660" lvl="1" marL="914400" marR="0" rtl="0" algn="l"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560"/>
              <a:buFont typeface="Noto Sans Symbols"/>
              <a:buChar char="❑"/>
              <a:defRPr b="0" i="0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9405" lvl="2" marL="1371600" marR="0" rtl="0" algn="l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430"/>
              <a:buFont typeface="Noto Sans Symbols"/>
              <a:buChar char="■"/>
              <a:defRPr b="0" i="0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❑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2385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2385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2385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2385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2385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6" name="Google Shape;106;p43"/>
          <p:cNvSpPr txBox="1"/>
          <p:nvPr>
            <p:ph idx="10" type="dt"/>
          </p:nvPr>
        </p:nvSpPr>
        <p:spPr>
          <a:xfrm>
            <a:off x="609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7" name="Google Shape;107;p43"/>
          <p:cNvSpPr txBox="1"/>
          <p:nvPr>
            <p:ph idx="11" type="ftr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8" name="Google Shape;108;p43"/>
          <p:cNvSpPr txBox="1"/>
          <p:nvPr>
            <p:ph idx="12" type="sldNum"/>
          </p:nvPr>
        </p:nvSpPr>
        <p:spPr>
          <a:xfrm>
            <a:off x="8737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3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5"/>
          <p:cNvSpPr txBox="1"/>
          <p:nvPr>
            <p:ph type="title"/>
          </p:nvPr>
        </p:nvSpPr>
        <p:spPr>
          <a:xfrm>
            <a:off x="609600" y="277812"/>
            <a:ext cx="10972800" cy="1139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16" name="Google Shape;116;p45"/>
          <p:cNvSpPr txBox="1"/>
          <p:nvPr>
            <p:ph idx="1" type="body"/>
          </p:nvPr>
        </p:nvSpPr>
        <p:spPr>
          <a:xfrm>
            <a:off x="609600" y="1600200"/>
            <a:ext cx="1097280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2425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Char char="■"/>
              <a:defRPr b="0" i="0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27660" lvl="1" marL="914400" marR="0" rtl="0" algn="l"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560"/>
              <a:buFont typeface="Noto Sans Symbols"/>
              <a:buChar char="❑"/>
              <a:defRPr b="0" i="0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9405" lvl="2" marL="1371600" marR="0" rtl="0" algn="l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430"/>
              <a:buFont typeface="Noto Sans Symbols"/>
              <a:buChar char="■"/>
              <a:defRPr b="0" i="0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❑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2385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2385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2385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2385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2385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7" name="Google Shape;117;p45"/>
          <p:cNvSpPr txBox="1"/>
          <p:nvPr>
            <p:ph idx="10" type="dt"/>
          </p:nvPr>
        </p:nvSpPr>
        <p:spPr>
          <a:xfrm>
            <a:off x="609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8" name="Google Shape;118;p45"/>
          <p:cNvSpPr txBox="1"/>
          <p:nvPr>
            <p:ph idx="11" type="ftr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9" name="Google Shape;119;p45"/>
          <p:cNvSpPr txBox="1"/>
          <p:nvPr>
            <p:ph idx="12" type="sldNum"/>
          </p:nvPr>
        </p:nvSpPr>
        <p:spPr>
          <a:xfrm>
            <a:off x="8737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5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7"/>
          <p:cNvSpPr txBox="1"/>
          <p:nvPr>
            <p:ph type="title"/>
          </p:nvPr>
        </p:nvSpPr>
        <p:spPr>
          <a:xfrm>
            <a:off x="609600" y="277812"/>
            <a:ext cx="10972800" cy="1139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26" name="Google Shape;126;p47"/>
          <p:cNvSpPr txBox="1"/>
          <p:nvPr>
            <p:ph idx="1" type="body"/>
          </p:nvPr>
        </p:nvSpPr>
        <p:spPr>
          <a:xfrm>
            <a:off x="609600" y="1600200"/>
            <a:ext cx="1097280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2425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Char char="■"/>
              <a:defRPr b="0" i="0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27660" lvl="1" marL="914400" marR="0" rtl="0" algn="l"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560"/>
              <a:buFont typeface="Noto Sans Symbols"/>
              <a:buChar char="❑"/>
              <a:defRPr b="0" i="0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9405" lvl="2" marL="1371600" marR="0" rtl="0" algn="l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430"/>
              <a:buFont typeface="Noto Sans Symbols"/>
              <a:buChar char="■"/>
              <a:defRPr b="0" i="0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❑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2385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2385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2385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2385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2385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7" name="Google Shape;127;p47"/>
          <p:cNvSpPr txBox="1"/>
          <p:nvPr>
            <p:ph idx="10" type="dt"/>
          </p:nvPr>
        </p:nvSpPr>
        <p:spPr>
          <a:xfrm>
            <a:off x="609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8" name="Google Shape;128;p47"/>
          <p:cNvSpPr txBox="1"/>
          <p:nvPr>
            <p:ph idx="11" type="ftr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9" name="Google Shape;129;p47"/>
          <p:cNvSpPr txBox="1"/>
          <p:nvPr>
            <p:ph idx="12" type="sldNum"/>
          </p:nvPr>
        </p:nvSpPr>
        <p:spPr>
          <a:xfrm>
            <a:off x="8737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7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9"/>
          <p:cNvSpPr txBox="1"/>
          <p:nvPr>
            <p:ph type="title"/>
          </p:nvPr>
        </p:nvSpPr>
        <p:spPr>
          <a:xfrm>
            <a:off x="609600" y="277812"/>
            <a:ext cx="10972800" cy="1139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39" name="Google Shape;139;p49"/>
          <p:cNvSpPr txBox="1"/>
          <p:nvPr>
            <p:ph idx="1" type="body"/>
          </p:nvPr>
        </p:nvSpPr>
        <p:spPr>
          <a:xfrm>
            <a:off x="609600" y="1600200"/>
            <a:ext cx="1097280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2425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Char char="■"/>
              <a:defRPr b="0" i="0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27660" lvl="1" marL="914400" marR="0" rtl="0" algn="l"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560"/>
              <a:buFont typeface="Noto Sans Symbols"/>
              <a:buChar char="❑"/>
              <a:defRPr b="0" i="0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9405" lvl="2" marL="1371600" marR="0" rtl="0" algn="l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430"/>
              <a:buFont typeface="Noto Sans Symbols"/>
              <a:buChar char="■"/>
              <a:defRPr b="0" i="0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❑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2385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2385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2385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2385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2385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0" name="Google Shape;140;p49"/>
          <p:cNvSpPr txBox="1"/>
          <p:nvPr>
            <p:ph idx="10" type="dt"/>
          </p:nvPr>
        </p:nvSpPr>
        <p:spPr>
          <a:xfrm>
            <a:off x="609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1" name="Google Shape;141;p49"/>
          <p:cNvSpPr txBox="1"/>
          <p:nvPr>
            <p:ph idx="11" type="ftr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2" name="Google Shape;142;p49"/>
          <p:cNvSpPr txBox="1"/>
          <p:nvPr>
            <p:ph idx="12" type="sldNum"/>
          </p:nvPr>
        </p:nvSpPr>
        <p:spPr>
          <a:xfrm>
            <a:off x="8737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1"/>
          <p:cNvSpPr txBox="1"/>
          <p:nvPr>
            <p:ph type="title"/>
          </p:nvPr>
        </p:nvSpPr>
        <p:spPr>
          <a:xfrm>
            <a:off x="609600" y="277812"/>
            <a:ext cx="10972800" cy="1139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52" name="Google Shape;152;p51"/>
          <p:cNvSpPr txBox="1"/>
          <p:nvPr>
            <p:ph idx="1" type="body"/>
          </p:nvPr>
        </p:nvSpPr>
        <p:spPr>
          <a:xfrm>
            <a:off x="609600" y="1600200"/>
            <a:ext cx="1097280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2425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Char char="■"/>
              <a:defRPr b="0" i="0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27660" lvl="1" marL="914400" marR="0" rtl="0" algn="l"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560"/>
              <a:buFont typeface="Noto Sans Symbols"/>
              <a:buChar char="❑"/>
              <a:defRPr b="0" i="0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9405" lvl="2" marL="1371600" marR="0" rtl="0" algn="l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430"/>
              <a:buFont typeface="Noto Sans Symbols"/>
              <a:buChar char="■"/>
              <a:defRPr b="0" i="0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❑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2385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2385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2385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2385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2385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3" name="Google Shape;153;p51"/>
          <p:cNvSpPr txBox="1"/>
          <p:nvPr>
            <p:ph idx="10" type="dt"/>
          </p:nvPr>
        </p:nvSpPr>
        <p:spPr>
          <a:xfrm>
            <a:off x="609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4" name="Google Shape;154;p51"/>
          <p:cNvSpPr txBox="1"/>
          <p:nvPr>
            <p:ph idx="11" type="ftr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5" name="Google Shape;155;p51"/>
          <p:cNvSpPr txBox="1"/>
          <p:nvPr>
            <p:ph idx="12" type="sldNum"/>
          </p:nvPr>
        </p:nvSpPr>
        <p:spPr>
          <a:xfrm>
            <a:off x="8737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1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3"/>
          <p:cNvSpPr txBox="1"/>
          <p:nvPr>
            <p:ph type="title"/>
          </p:nvPr>
        </p:nvSpPr>
        <p:spPr>
          <a:xfrm>
            <a:off x="609600" y="277812"/>
            <a:ext cx="10972800" cy="1139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64" name="Google Shape;164;p53"/>
          <p:cNvSpPr txBox="1"/>
          <p:nvPr>
            <p:ph idx="1" type="body"/>
          </p:nvPr>
        </p:nvSpPr>
        <p:spPr>
          <a:xfrm>
            <a:off x="609600" y="1600200"/>
            <a:ext cx="1097280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2425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Char char="■"/>
              <a:defRPr b="0" i="0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27660" lvl="1" marL="914400" marR="0" rtl="0" algn="l"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560"/>
              <a:buFont typeface="Noto Sans Symbols"/>
              <a:buChar char="❑"/>
              <a:defRPr b="0" i="0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9405" lvl="2" marL="1371600" marR="0" rtl="0" algn="l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430"/>
              <a:buFont typeface="Noto Sans Symbols"/>
              <a:buChar char="■"/>
              <a:defRPr b="0" i="0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❑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2385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2385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2385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2385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2385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5" name="Google Shape;165;p53"/>
          <p:cNvSpPr txBox="1"/>
          <p:nvPr>
            <p:ph idx="10" type="dt"/>
          </p:nvPr>
        </p:nvSpPr>
        <p:spPr>
          <a:xfrm>
            <a:off x="609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6" name="Google Shape;166;p53"/>
          <p:cNvSpPr txBox="1"/>
          <p:nvPr>
            <p:ph idx="11" type="ftr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7" name="Google Shape;167;p53"/>
          <p:cNvSpPr txBox="1"/>
          <p:nvPr>
            <p:ph idx="12" type="sldNum"/>
          </p:nvPr>
        </p:nvSpPr>
        <p:spPr>
          <a:xfrm>
            <a:off x="8737600" y="6243637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Garamond"/>
              <a:buNone/>
              <a:defRPr b="0" i="0" sz="12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3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1.png"/><Relationship Id="rId4" Type="http://schemas.openxmlformats.org/officeDocument/2006/relationships/image" Target="../media/image15.png"/><Relationship Id="rId5" Type="http://schemas.openxmlformats.org/officeDocument/2006/relationships/image" Target="../media/image22.png"/><Relationship Id="rId6" Type="http://schemas.openxmlformats.org/officeDocument/2006/relationships/image" Target="../media/image5.png"/><Relationship Id="rId7" Type="http://schemas.openxmlformats.org/officeDocument/2006/relationships/image" Target="../media/image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0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4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3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7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isultati immagini per islam" id="178" name="Google Shape;17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2387" y="-28575"/>
            <a:ext cx="12244387" cy="6886575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"/>
          <p:cNvSpPr txBox="1"/>
          <p:nvPr>
            <p:ph type="ctrTitle"/>
          </p:nvPr>
        </p:nvSpPr>
        <p:spPr>
          <a:xfrm>
            <a:off x="6096000" y="333375"/>
            <a:ext cx="5214937" cy="19288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0"/>
              <a:buFont typeface="Arial"/>
              <a:buNone/>
            </a:pPr>
            <a:r>
              <a:rPr b="0" i="0" lang="en-US" sz="80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L’ISLAM </a:t>
            </a:r>
            <a:br>
              <a:rPr b="0" i="0" lang="en-US" sz="80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</p:spTree>
  </p:cSld>
  <p:clrMapOvr>
    <a:masterClrMapping/>
  </p:clrMapOvr>
  <p:transition spd="slow">
    <p:push dir="r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"/>
          <p:cNvSpPr txBox="1"/>
          <p:nvPr>
            <p:ph type="title"/>
          </p:nvPr>
        </p:nvSpPr>
        <p:spPr>
          <a:xfrm>
            <a:off x="-25400" y="84137"/>
            <a:ext cx="5230812" cy="1139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Garamond"/>
              <a:buNone/>
            </a:pPr>
            <a:r>
              <a:rPr b="1" i="0" lang="en-US" sz="4800" u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rPr>
              <a:t>L’ARABIA </a:t>
            </a:r>
            <a:br>
              <a:rPr b="1" i="0" lang="en-US" sz="4800" u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b="1" i="0" lang="en-US" sz="4800" u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rPr>
              <a:t>nel VII sec. d.C. </a:t>
            </a:r>
            <a:br>
              <a:rPr b="0" i="0" lang="en-US" sz="4800" u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b="0" i="0" lang="en-US" sz="4800" u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endParaRPr/>
          </a:p>
        </p:txBody>
      </p:sp>
      <p:sp>
        <p:nvSpPr>
          <p:cNvPr id="185" name="Google Shape;185;p2"/>
          <p:cNvSpPr txBox="1"/>
          <p:nvPr>
            <p:ph idx="1" type="body"/>
          </p:nvPr>
        </p:nvSpPr>
        <p:spPr>
          <a:xfrm>
            <a:off x="-131762" y="1773237"/>
            <a:ext cx="5337175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25437" lvl="1" marL="6699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"/>
              <a:buChar char="•"/>
            </a:pPr>
            <a:r>
              <a:rPr b="0" i="0" lang="en-US" sz="3000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Territorio desertico con pochi insediamenti</a:t>
            </a:r>
            <a:endParaRPr/>
          </a:p>
          <a:p>
            <a:pPr indent="-325437" lvl="1" marL="6699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Font typeface="Arial"/>
              <a:buChar char="•"/>
            </a:pPr>
            <a:r>
              <a:rPr b="0" i="0" lang="en-US" sz="3000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Popolazione di origine semitica, organizzata in clan o tribù</a:t>
            </a:r>
            <a:endParaRPr/>
          </a:p>
          <a:p>
            <a:pPr indent="-325437" lvl="1" marL="6699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Font typeface="Arial"/>
              <a:buChar char="•"/>
            </a:pPr>
            <a:r>
              <a:rPr b="0" i="0" lang="en-US" sz="3000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Al nord abitato dai beduini allevatori e mercanti </a:t>
            </a:r>
            <a:endParaRPr/>
          </a:p>
          <a:p>
            <a:pPr indent="-325437" lvl="1" marL="6699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Font typeface="Arial"/>
              <a:buChar char="•"/>
            </a:pPr>
            <a:r>
              <a:rPr b="0" i="0" lang="en-US" sz="3000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Al sud città di commercio e agricoltura.</a:t>
            </a:r>
            <a:endParaRPr/>
          </a:p>
          <a:p>
            <a:pPr indent="-219075" lvl="0" marL="342900" rtl="0" algn="l">
              <a:spcBef>
                <a:spcPts val="600"/>
              </a:spcBef>
              <a:spcAft>
                <a:spcPts val="0"/>
              </a:spcAft>
              <a:buSzPts val="1950"/>
              <a:buNone/>
            </a:pPr>
            <a:r>
              <a:t/>
            </a:r>
            <a:endParaRPr b="0" i="0" sz="3000" u="none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descr="Risultati immagini per penisola arabica" id="186" name="Google Shape;18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92712" y="-6350"/>
            <a:ext cx="699928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magine correlata" id="191" name="Google Shape;191;p3"/>
          <p:cNvPicPr preferRelativeResize="0"/>
          <p:nvPr/>
        </p:nvPicPr>
        <p:blipFill rotWithShape="1">
          <a:blip r:embed="rId3">
            <a:alphaModFix/>
          </a:blip>
          <a:srcRect b="7832" l="0" r="0" t="33935"/>
          <a:stretch/>
        </p:blipFill>
        <p:spPr>
          <a:xfrm>
            <a:off x="517525" y="1916112"/>
            <a:ext cx="11149012" cy="487045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3"/>
          <p:cNvSpPr txBox="1"/>
          <p:nvPr/>
        </p:nvSpPr>
        <p:spPr>
          <a:xfrm>
            <a:off x="6318250" y="260350"/>
            <a:ext cx="532765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1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Georgia"/>
              <a:buNone/>
            </a:pPr>
            <a:r>
              <a:rPr b="1" i="0" lang="en-US" sz="30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in diversi santuari il più importante dei quali era quello della Mecca.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000" u="none" cap="none" strike="noStrike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93" name="Google Shape;193;p3"/>
          <p:cNvSpPr txBox="1"/>
          <p:nvPr>
            <p:ph idx="1" type="body"/>
          </p:nvPr>
        </p:nvSpPr>
        <p:spPr>
          <a:xfrm>
            <a:off x="47625" y="260350"/>
            <a:ext cx="6048375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1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i="0" lang="en-US" sz="3000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Gli arabi pre-islamici erano politeisti. Le divinità, per lo più astrali, erano adorate</a:t>
            </a:r>
            <a:endParaRPr/>
          </a:p>
          <a:p>
            <a:pPr indent="-219075" lvl="0" marL="342900" rtl="0" algn="l">
              <a:spcBef>
                <a:spcPts val="600"/>
              </a:spcBef>
              <a:spcAft>
                <a:spcPts val="0"/>
              </a:spcAft>
              <a:buSzPts val="1950"/>
              <a:buNone/>
            </a:pPr>
            <a:r>
              <a:t/>
            </a:r>
            <a:endParaRPr b="1" i="0" sz="3000" u="none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94" name="Google Shape;194;p3"/>
          <p:cNvSpPr txBox="1"/>
          <p:nvPr/>
        </p:nvSpPr>
        <p:spPr>
          <a:xfrm>
            <a:off x="5957887" y="6237287"/>
            <a:ext cx="6048375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1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Georgia"/>
              <a:buNone/>
            </a:pPr>
            <a:r>
              <a:rPr b="0" i="0" lang="en-US" sz="30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La Pietra nera e la Kaaba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4"/>
          <p:cNvSpPr/>
          <p:nvPr/>
        </p:nvSpPr>
        <p:spPr>
          <a:xfrm>
            <a:off x="119062" y="1412875"/>
            <a:ext cx="8137525" cy="5040312"/>
          </a:xfrm>
          <a:prstGeom prst="roundRect">
            <a:avLst>
              <a:gd fmla="val 16667" name="adj"/>
            </a:avLst>
          </a:prstGeom>
          <a:solidFill>
            <a:srgbClr val="FFC266"/>
          </a:solidFill>
          <a:ln cap="flat" cmpd="sng" w="254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5000" lIns="130025" spcFirstLastPara="1" rIns="130025" wrap="square" tIns="6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4"/>
          <p:cNvSpPr/>
          <p:nvPr/>
        </p:nvSpPr>
        <p:spPr>
          <a:xfrm>
            <a:off x="8486775" y="960437"/>
            <a:ext cx="3043237" cy="1219200"/>
          </a:xfrm>
          <a:prstGeom prst="leftArrowCallout">
            <a:avLst>
              <a:gd fmla="val 7565" name="adj1"/>
              <a:gd fmla="val 25000" name="adj2"/>
              <a:gd fmla="val 2163" name="adj3"/>
              <a:gd fmla="val 64977" name="adj4"/>
            </a:avLst>
          </a:prstGeom>
          <a:solidFill>
            <a:srgbClr val="00B0F0"/>
          </a:solidFill>
          <a:ln cap="flat" cmpd="sng" w="25400">
            <a:solidFill>
              <a:srgbClr val="99003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5000" lIns="130025" spcFirstLastPara="1" rIns="130025" wrap="square" tIns="6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4"/>
          <p:cNvSpPr txBox="1"/>
          <p:nvPr/>
        </p:nvSpPr>
        <p:spPr>
          <a:xfrm>
            <a:off x="9902825" y="1125537"/>
            <a:ext cx="2032000" cy="746125"/>
          </a:xfrm>
          <a:prstGeom prst="rect">
            <a:avLst/>
          </a:prstGeom>
          <a:noFill/>
          <a:ln>
            <a:noFill/>
          </a:ln>
        </p:spPr>
        <p:txBody>
          <a:bodyPr anchorCtr="0" anchor="t" bIns="65000" lIns="130025" spcFirstLastPara="1" rIns="130025" wrap="square" tIns="6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eorgia"/>
              <a:buNone/>
            </a:pPr>
            <a:r>
              <a:rPr b="1" i="0" lang="en-US" sz="4000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570</a:t>
            </a:r>
            <a:endParaRPr/>
          </a:p>
        </p:txBody>
      </p:sp>
      <p:sp>
        <p:nvSpPr>
          <p:cNvPr id="202" name="Google Shape;202;p4"/>
          <p:cNvSpPr txBox="1"/>
          <p:nvPr/>
        </p:nvSpPr>
        <p:spPr>
          <a:xfrm>
            <a:off x="220662" y="1570037"/>
            <a:ext cx="8137525" cy="4748212"/>
          </a:xfrm>
          <a:prstGeom prst="rect">
            <a:avLst/>
          </a:prstGeom>
          <a:noFill/>
          <a:ln>
            <a:noFill/>
          </a:ln>
        </p:spPr>
        <p:txBody>
          <a:bodyPr anchorCtr="0" anchor="t" bIns="65000" lIns="130025" spcFirstLastPara="1" rIns="130025" wrap="square" tIns="650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3000"/>
              <a:buFont typeface="Arial"/>
              <a:buChar char="•"/>
            </a:pPr>
            <a:r>
              <a:rPr b="1" i="0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Nasce a la Mecca, nella tribù degli </a:t>
            </a:r>
            <a:r>
              <a:rPr b="1" i="1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Ascemiti, </a:t>
            </a:r>
            <a:r>
              <a:rPr b="1" i="0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ramo minore dei </a:t>
            </a:r>
            <a:r>
              <a:rPr b="1" i="1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Quraysciti, </a:t>
            </a:r>
            <a:r>
              <a:rPr b="1" i="0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che controllavano la città.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3000"/>
              <a:buFont typeface="Arial"/>
              <a:buChar char="•"/>
            </a:pPr>
            <a:r>
              <a:rPr b="1" i="0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Rimane orfano di padre molto piccolo e di madre a 5-6 anni.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3000"/>
              <a:buFont typeface="Arial"/>
              <a:buChar char="•"/>
            </a:pPr>
            <a:r>
              <a:rPr b="1" i="0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Viene cresciuto fino ai 10 anni dal nonno, poi dallo zio Abu-Talib, che lo porta con sé in Palestina e Persia nei suoi viaggi commerciali: </a:t>
            </a:r>
            <a:r>
              <a:rPr b="1" i="0" lang="en-US" sz="3000" u="sng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entra così  in contatto con ebrei e cristiani</a:t>
            </a:r>
            <a:endParaRPr/>
          </a:p>
        </p:txBody>
      </p:sp>
      <p:sp>
        <p:nvSpPr>
          <p:cNvPr id="203" name="Google Shape;203;p4"/>
          <p:cNvSpPr txBox="1"/>
          <p:nvPr>
            <p:ph type="title"/>
          </p:nvPr>
        </p:nvSpPr>
        <p:spPr>
          <a:xfrm>
            <a:off x="3287712" y="115887"/>
            <a:ext cx="5230812" cy="1139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Garamond"/>
              <a:buNone/>
            </a:pPr>
            <a:r>
              <a:rPr b="1" i="0" lang="en-US" sz="5400" u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rPr>
              <a:t>MAOMETTO</a:t>
            </a:r>
            <a:endParaRPr/>
          </a:p>
        </p:txBody>
      </p:sp>
      <p:pic>
        <p:nvPicPr>
          <p:cNvPr descr="Risultati immagini per maometto" id="204" name="Google Shape;20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51875" y="2411412"/>
            <a:ext cx="3319462" cy="41767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5"/>
          <p:cNvSpPr/>
          <p:nvPr/>
        </p:nvSpPr>
        <p:spPr>
          <a:xfrm>
            <a:off x="119062" y="115887"/>
            <a:ext cx="7921625" cy="1774825"/>
          </a:xfrm>
          <a:prstGeom prst="roundRect">
            <a:avLst>
              <a:gd fmla="val 16667" name="adj"/>
            </a:avLst>
          </a:prstGeom>
          <a:solidFill>
            <a:srgbClr val="FFC266"/>
          </a:solidFill>
          <a:ln cap="flat" cmpd="sng" w="254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5000" lIns="130025" spcFirstLastPara="1" rIns="130025" wrap="square" tIns="6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5"/>
          <p:cNvSpPr/>
          <p:nvPr/>
        </p:nvSpPr>
        <p:spPr>
          <a:xfrm>
            <a:off x="8616950" y="279400"/>
            <a:ext cx="3246437" cy="1219200"/>
          </a:xfrm>
          <a:prstGeom prst="leftArrowCallout">
            <a:avLst>
              <a:gd fmla="val 7565" name="adj1"/>
              <a:gd fmla="val 25000" name="adj2"/>
              <a:gd fmla="val 2028" name="adj3"/>
              <a:gd fmla="val 64977" name="adj4"/>
            </a:avLst>
          </a:prstGeom>
          <a:solidFill>
            <a:srgbClr val="00B0F0"/>
          </a:solidFill>
          <a:ln cap="flat" cmpd="sng" w="25400">
            <a:solidFill>
              <a:srgbClr val="99003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5000" lIns="130025" spcFirstLastPara="1" rIns="130025" wrap="square" tIns="6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5"/>
          <p:cNvSpPr txBox="1"/>
          <p:nvPr/>
        </p:nvSpPr>
        <p:spPr>
          <a:xfrm>
            <a:off x="10272712" y="404812"/>
            <a:ext cx="1295400" cy="746125"/>
          </a:xfrm>
          <a:prstGeom prst="rect">
            <a:avLst/>
          </a:prstGeom>
          <a:noFill/>
          <a:ln>
            <a:noFill/>
          </a:ln>
        </p:spPr>
        <p:txBody>
          <a:bodyPr anchorCtr="0" anchor="t" bIns="65000" lIns="130025" spcFirstLastPara="1" rIns="130025" wrap="square" tIns="6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eorgia"/>
              <a:buNone/>
            </a:pPr>
            <a:r>
              <a:rPr b="1" i="0" lang="en-US" sz="4000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590</a:t>
            </a:r>
            <a:endParaRPr/>
          </a:p>
        </p:txBody>
      </p:sp>
      <p:sp>
        <p:nvSpPr>
          <p:cNvPr id="212" name="Google Shape;212;p5"/>
          <p:cNvSpPr txBox="1"/>
          <p:nvPr/>
        </p:nvSpPr>
        <p:spPr>
          <a:xfrm>
            <a:off x="403225" y="244475"/>
            <a:ext cx="7277100" cy="1517650"/>
          </a:xfrm>
          <a:prstGeom prst="rect">
            <a:avLst/>
          </a:prstGeom>
          <a:noFill/>
          <a:ln>
            <a:noFill/>
          </a:ln>
        </p:spPr>
        <p:txBody>
          <a:bodyPr anchorCtr="0" anchor="t" bIns="65000" lIns="130025" spcFirstLastPara="1" rIns="130025" wrap="square" tIns="6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3000"/>
              <a:buFont typeface="Georgia"/>
              <a:buNone/>
            </a:pPr>
            <a:r>
              <a:rPr b="1" i="0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Maometto è un commerciante affermato e di successo (soprannominato </a:t>
            </a:r>
            <a:r>
              <a:rPr b="1" i="1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Amin</a:t>
            </a:r>
            <a:r>
              <a:rPr b="1" i="0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, il fidato).</a:t>
            </a:r>
            <a:endParaRPr/>
          </a:p>
        </p:txBody>
      </p:sp>
      <p:sp>
        <p:nvSpPr>
          <p:cNvPr id="213" name="Google Shape;213;p5"/>
          <p:cNvSpPr/>
          <p:nvPr/>
        </p:nvSpPr>
        <p:spPr>
          <a:xfrm>
            <a:off x="8607425" y="2209800"/>
            <a:ext cx="3246437" cy="1219200"/>
          </a:xfrm>
          <a:prstGeom prst="leftArrowCallout">
            <a:avLst>
              <a:gd fmla="val 7565" name="adj1"/>
              <a:gd fmla="val 25000" name="adj2"/>
              <a:gd fmla="val 2028" name="adj3"/>
              <a:gd fmla="val 64977" name="adj4"/>
            </a:avLst>
          </a:prstGeom>
          <a:solidFill>
            <a:srgbClr val="00B0F0"/>
          </a:solidFill>
          <a:ln cap="flat" cmpd="sng" w="25400">
            <a:solidFill>
              <a:srgbClr val="99003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5000" lIns="130025" spcFirstLastPara="1" rIns="130025" wrap="square" tIns="6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5"/>
          <p:cNvSpPr txBox="1"/>
          <p:nvPr/>
        </p:nvSpPr>
        <p:spPr>
          <a:xfrm>
            <a:off x="10128250" y="2349500"/>
            <a:ext cx="1296987" cy="746125"/>
          </a:xfrm>
          <a:prstGeom prst="rect">
            <a:avLst/>
          </a:prstGeom>
          <a:noFill/>
          <a:ln>
            <a:noFill/>
          </a:ln>
        </p:spPr>
        <p:txBody>
          <a:bodyPr anchorCtr="0" anchor="t" bIns="65000" lIns="130025" spcFirstLastPara="1" rIns="130025" wrap="square" tIns="6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eorgia"/>
              <a:buNone/>
            </a:pPr>
            <a:r>
              <a:rPr b="1" i="0" lang="en-US" sz="4000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596</a:t>
            </a:r>
            <a:endParaRPr/>
          </a:p>
        </p:txBody>
      </p:sp>
      <p:sp>
        <p:nvSpPr>
          <p:cNvPr id="215" name="Google Shape;215;p5"/>
          <p:cNvSpPr/>
          <p:nvPr/>
        </p:nvSpPr>
        <p:spPr>
          <a:xfrm>
            <a:off x="119062" y="2019300"/>
            <a:ext cx="7921625" cy="4594225"/>
          </a:xfrm>
          <a:prstGeom prst="roundRect">
            <a:avLst>
              <a:gd fmla="val 16667" name="adj"/>
            </a:avLst>
          </a:prstGeom>
          <a:solidFill>
            <a:srgbClr val="FFC266"/>
          </a:solidFill>
          <a:ln cap="flat" cmpd="sng" w="254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5000" lIns="130025" spcFirstLastPara="1" rIns="130025" wrap="square" tIns="6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5"/>
          <p:cNvSpPr txBox="1"/>
          <p:nvPr/>
        </p:nvSpPr>
        <p:spPr>
          <a:xfrm>
            <a:off x="441325" y="2082800"/>
            <a:ext cx="7277100" cy="5210175"/>
          </a:xfrm>
          <a:prstGeom prst="rect">
            <a:avLst/>
          </a:prstGeom>
          <a:noFill/>
          <a:ln>
            <a:noFill/>
          </a:ln>
        </p:spPr>
        <p:txBody>
          <a:bodyPr anchorCtr="0" anchor="t" bIns="65000" lIns="130025" spcFirstLastPara="1" rIns="130025" wrap="square" tIns="6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3000"/>
              <a:buFont typeface="Georgia"/>
              <a:buNone/>
            </a:pPr>
            <a:r>
              <a:rPr b="1" i="0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Sposa Kadigia, una vedova di 20 anni più anziana, da cui ha sette figli.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3000"/>
              <a:buFont typeface="Georgia"/>
              <a:buNone/>
            </a:pPr>
            <a:r>
              <a:rPr b="1" i="0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Inizia la seconda fase della sua vita: non più viaggi commerciali ma incontri e ricerche spirituali alla Mecca.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3000"/>
              <a:buFont typeface="Georgia"/>
              <a:buNone/>
            </a:pPr>
            <a:r>
              <a:rPr b="1" i="0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Inizia un periodo di «crisi mistica» e di domande.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t/>
            </a:r>
            <a:endParaRPr b="1" i="0" sz="3000" u="sng">
              <a:solidFill>
                <a:srgbClr val="4C4C4C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000" u="sng">
              <a:solidFill>
                <a:srgbClr val="4C4C4C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6"/>
          <p:cNvSpPr/>
          <p:nvPr/>
        </p:nvSpPr>
        <p:spPr>
          <a:xfrm>
            <a:off x="119062" y="333375"/>
            <a:ext cx="11880850" cy="628015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5000" lIns="130025" spcFirstLastPara="1" rIns="130025" wrap="square" tIns="6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6"/>
          <p:cNvSpPr txBox="1"/>
          <p:nvPr/>
        </p:nvSpPr>
        <p:spPr>
          <a:xfrm>
            <a:off x="587375" y="620712"/>
            <a:ext cx="11017250" cy="6132512"/>
          </a:xfrm>
          <a:prstGeom prst="rect">
            <a:avLst/>
          </a:prstGeom>
          <a:noFill/>
          <a:ln>
            <a:noFill/>
          </a:ln>
        </p:spPr>
        <p:txBody>
          <a:bodyPr anchorCtr="0" anchor="t" bIns="65000" lIns="130025" spcFirstLastPara="1" rIns="130025" wrap="square" tIns="6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3000"/>
              <a:buFont typeface="Georgia"/>
              <a:buNone/>
            </a:pPr>
            <a:r>
              <a:rPr b="0" i="0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«O Kadigia, io ho paura di impazzire. Perché? Perché ritrovo in me i segni degli ossessi. Quando cammino per la strada sento voci che escono da ogni pietra e da ogni collina; e, di notte, vedo in sogno un essere enorme che mi si presenta davanti, un essere la cui testa tocca il cielo e i piedi la terra; non lo conosco ma si avvicina a me per afferrarmi».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3000"/>
              <a:buFont typeface="Georgia"/>
              <a:buNone/>
            </a:pPr>
            <a:r>
              <a:rPr b="0" i="0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Kadigia risponde: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3000"/>
              <a:buFont typeface="Georgia"/>
              <a:buNone/>
            </a:pPr>
            <a:r>
              <a:rPr b="0" i="0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«O Maometto, non t’inquietare. Con le qualità che hai, tu che non adori gli idoli; ti astieni dal vino, dalla dissolutezza; fuggi la menzogna e pratichi la probità, la generosità e la carità; non hai niente da aver paura. In considerazione delle tue virtù Dio non ti lascerà cadere nel potere del demonio».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>
              <a:solidFill>
                <a:srgbClr val="4C4C4C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7"/>
          <p:cNvSpPr/>
          <p:nvPr/>
        </p:nvSpPr>
        <p:spPr>
          <a:xfrm>
            <a:off x="479425" y="4457700"/>
            <a:ext cx="11233150" cy="1773237"/>
          </a:xfrm>
          <a:prstGeom prst="roundRect">
            <a:avLst>
              <a:gd fmla="val 16667" name="adj"/>
            </a:avLst>
          </a:prstGeom>
          <a:solidFill>
            <a:srgbClr val="FFC266"/>
          </a:solidFill>
          <a:ln cap="flat" cmpd="sng" w="254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5000" lIns="130025" spcFirstLastPara="1" rIns="130025" wrap="square" tIns="6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7"/>
          <p:cNvSpPr/>
          <p:nvPr/>
        </p:nvSpPr>
        <p:spPr>
          <a:xfrm rot="-5400000">
            <a:off x="4241006" y="-850106"/>
            <a:ext cx="3709987" cy="6200775"/>
          </a:xfrm>
          <a:prstGeom prst="leftArrowCallout">
            <a:avLst>
              <a:gd fmla="val 7565" name="adj1"/>
              <a:gd fmla="val 7569" name="adj2"/>
              <a:gd fmla="val 5400" name="adj3"/>
              <a:gd fmla="val 65485" name="adj4"/>
            </a:avLst>
          </a:prstGeom>
          <a:solidFill>
            <a:srgbClr val="00B0F0"/>
          </a:solidFill>
          <a:ln cap="flat" cmpd="sng" w="25400">
            <a:solidFill>
              <a:srgbClr val="99003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5000" lIns="130025" spcFirstLastPara="1" rIns="130025" wrap="square" tIns="6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7"/>
          <p:cNvSpPr txBox="1"/>
          <p:nvPr/>
        </p:nvSpPr>
        <p:spPr>
          <a:xfrm>
            <a:off x="2895600" y="404812"/>
            <a:ext cx="6400800" cy="2347912"/>
          </a:xfrm>
          <a:prstGeom prst="rect">
            <a:avLst/>
          </a:prstGeom>
          <a:noFill/>
          <a:ln>
            <a:noFill/>
          </a:ln>
        </p:spPr>
        <p:txBody>
          <a:bodyPr anchorCtr="0" anchor="t" bIns="65000" lIns="130025" spcFirstLastPara="1" rIns="130025" wrap="square" tIns="650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eorgia"/>
              <a:buNone/>
            </a:pPr>
            <a:r>
              <a:rPr b="1" i="0" lang="en-US" sz="4000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Notte tra il 26 e il 27 ramadan del 610 d. C. </a:t>
            </a:r>
            <a:br>
              <a:rPr b="1" i="0" lang="en-US" sz="3600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b="1" i="0" lang="en-US" sz="3200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(IX mese dell’anno lunare arabico)</a:t>
            </a:r>
            <a:endParaRPr/>
          </a:p>
        </p:txBody>
      </p:sp>
      <p:sp>
        <p:nvSpPr>
          <p:cNvPr id="230" name="Google Shape;230;p7"/>
          <p:cNvSpPr txBox="1"/>
          <p:nvPr/>
        </p:nvSpPr>
        <p:spPr>
          <a:xfrm>
            <a:off x="754062" y="4724400"/>
            <a:ext cx="10683875" cy="1239837"/>
          </a:xfrm>
          <a:prstGeom prst="rect">
            <a:avLst/>
          </a:prstGeom>
          <a:noFill/>
          <a:ln>
            <a:noFill/>
          </a:ln>
        </p:spPr>
        <p:txBody>
          <a:bodyPr anchorCtr="0" anchor="t" bIns="65000" lIns="130025" spcFirstLastPara="1" rIns="130025" wrap="square" tIns="650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3600"/>
              <a:buFont typeface="Georgia"/>
              <a:buNone/>
            </a:pPr>
            <a:r>
              <a:rPr b="1" i="1" lang="en-US" sz="36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Notte del destino: </a:t>
            </a:r>
            <a:r>
              <a:rPr b="1" i="0" lang="en-US" sz="36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Maometto riceve dall’angelo Gabriele la prima Illuminazione.</a:t>
            </a:r>
            <a:endParaRPr/>
          </a:p>
        </p:txBody>
      </p:sp>
      <p:pic>
        <p:nvPicPr>
          <p:cNvPr descr="Risultati immagini per maometto illuminazione" id="231" name="Google Shape;231;p7"/>
          <p:cNvPicPr preferRelativeResize="0"/>
          <p:nvPr/>
        </p:nvPicPr>
        <p:blipFill rotWithShape="1">
          <a:blip r:embed="rId3">
            <a:alphaModFix/>
          </a:blip>
          <a:srcRect b="0" l="0" r="48002" t="0"/>
          <a:stretch/>
        </p:blipFill>
        <p:spPr>
          <a:xfrm>
            <a:off x="150812" y="273050"/>
            <a:ext cx="2662237" cy="3917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isultati immagini per maometto illuminazione" id="232" name="Google Shape;232;p7"/>
          <p:cNvPicPr preferRelativeResize="0"/>
          <p:nvPr/>
        </p:nvPicPr>
        <p:blipFill rotWithShape="1">
          <a:blip r:embed="rId3">
            <a:alphaModFix/>
          </a:blip>
          <a:srcRect b="0" l="53994" r="0" t="0"/>
          <a:stretch/>
        </p:blipFill>
        <p:spPr>
          <a:xfrm>
            <a:off x="9566275" y="273050"/>
            <a:ext cx="2357437" cy="391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8"/>
          <p:cNvSpPr/>
          <p:nvPr/>
        </p:nvSpPr>
        <p:spPr>
          <a:xfrm>
            <a:off x="155575" y="481012"/>
            <a:ext cx="11880850" cy="5992812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5000" lIns="130025" spcFirstLastPara="1" rIns="130025" wrap="square" tIns="6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8"/>
          <p:cNvSpPr txBox="1"/>
          <p:nvPr/>
        </p:nvSpPr>
        <p:spPr>
          <a:xfrm>
            <a:off x="587375" y="879475"/>
            <a:ext cx="11017250" cy="5518150"/>
          </a:xfrm>
          <a:prstGeom prst="rect">
            <a:avLst/>
          </a:prstGeom>
          <a:noFill/>
          <a:ln>
            <a:noFill/>
          </a:ln>
        </p:spPr>
        <p:txBody>
          <a:bodyPr anchorCtr="0" anchor="t" bIns="65000" lIns="130025" spcFirstLastPara="1" rIns="130025" wrap="square" tIns="6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3200"/>
              <a:buFont typeface="Georgia"/>
              <a:buNone/>
            </a:pPr>
            <a:r>
              <a:rPr b="0" i="0" lang="en-US" sz="32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«Avevo meditato di gettarmi dalla rupe di una montagna, ma, mentre ero in meditazione, egli mi apparve e mi disse: «O Maometto, io sono Gabriele e tu sei il messaggero di Dio».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3200"/>
              <a:buFont typeface="Georgia"/>
              <a:buNone/>
            </a:pPr>
            <a:r>
              <a:rPr b="0" i="0" lang="en-US" sz="32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Poi disse: «Racconta».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3200"/>
              <a:buFont typeface="Georgia"/>
              <a:buNone/>
            </a:pPr>
            <a:r>
              <a:rPr b="0" i="0" lang="en-US" sz="32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Risposi: « non posso raccontare»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3200"/>
              <a:buFont typeface="Georgia"/>
              <a:buNone/>
            </a:pPr>
            <a:r>
              <a:rPr b="0" i="0" lang="en-US" sz="32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Allora mi prese e mi strinse violentemente per tre volte, finché caddi sfinito.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3200"/>
              <a:buFont typeface="Georgia"/>
              <a:buNone/>
            </a:pPr>
            <a:r>
              <a:rPr b="0" i="0" lang="en-US" sz="32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Poi disse: «Racconta nel nome del tuo Signore il Creatore».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3200"/>
              <a:buFont typeface="Georgia"/>
              <a:buNone/>
            </a:pPr>
            <a:r>
              <a:rPr b="0" i="0" lang="en-US" sz="32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E io raccontai».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>
              <a:solidFill>
                <a:srgbClr val="4C4C4C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9"/>
          <p:cNvSpPr txBox="1"/>
          <p:nvPr>
            <p:ph type="title"/>
          </p:nvPr>
        </p:nvSpPr>
        <p:spPr>
          <a:xfrm>
            <a:off x="-25400" y="84137"/>
            <a:ext cx="7323137" cy="758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Garamond"/>
              <a:buNone/>
            </a:pPr>
            <a:r>
              <a:rPr b="1" i="0" lang="en-US" sz="4400" u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rPr>
              <a:t>La prima rivelazione</a:t>
            </a:r>
            <a:br>
              <a:rPr b="0" i="0" lang="en-US" sz="4400" u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b="0" i="0" lang="en-US" sz="4400" u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endParaRPr/>
          </a:p>
        </p:txBody>
      </p:sp>
      <p:sp>
        <p:nvSpPr>
          <p:cNvPr id="244" name="Google Shape;244;p9"/>
          <p:cNvSpPr txBox="1"/>
          <p:nvPr>
            <p:ph idx="1" type="body"/>
          </p:nvPr>
        </p:nvSpPr>
        <p:spPr>
          <a:xfrm>
            <a:off x="-163512" y="927100"/>
            <a:ext cx="742950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25437" lvl="1" marL="6699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"/>
              <a:buChar char="•"/>
            </a:pPr>
            <a:r>
              <a:rPr b="0" i="0" lang="en-US" sz="3000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Un Dio creatore di tutto e di tutti, potente e maestoso, che giudicherà gli uomini alla fine del mondo dando ai giusti la risurrezione e la dannazione ai  malvagi.</a:t>
            </a:r>
            <a:endParaRPr/>
          </a:p>
          <a:p>
            <a:pPr indent="-325437" lvl="1" marL="6699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Font typeface="Arial"/>
              <a:buChar char="•"/>
            </a:pPr>
            <a:r>
              <a:rPr b="0" i="0" lang="en-US" sz="3000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Un uomo tentat0 dal vivere indipendente da Dio, che implica orgoglio e ricchezza. </a:t>
            </a:r>
            <a:endParaRPr/>
          </a:p>
          <a:p>
            <a:pPr indent="-325437" lvl="1" marL="6699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Font typeface="Arial"/>
              <a:buChar char="•"/>
            </a:pPr>
            <a:r>
              <a:rPr b="0" i="0" lang="en-US" sz="3000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L’uomo conosce Dio solo perché lui si è rivelato e ha parlato.</a:t>
            </a:r>
            <a:endParaRPr/>
          </a:p>
          <a:p>
            <a:pPr indent="-325437" lvl="1" marL="66992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Font typeface="Arial"/>
              <a:buChar char="•"/>
            </a:pPr>
            <a:r>
              <a:rPr b="0" i="0" lang="en-US" sz="3000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Valenza sociale: contro le ingiustizie dei ricchi e l’oppressione dei poveri.</a:t>
            </a:r>
            <a:endParaRPr/>
          </a:p>
          <a:p>
            <a:pPr indent="-219075" lvl="0" marL="342900" rtl="0" algn="l">
              <a:spcBef>
                <a:spcPts val="600"/>
              </a:spcBef>
              <a:spcAft>
                <a:spcPts val="0"/>
              </a:spcAft>
              <a:buSzPts val="1950"/>
              <a:buNone/>
            </a:pPr>
            <a:r>
              <a:t/>
            </a:r>
            <a:endParaRPr b="0" i="0" sz="3000" u="none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descr="Immagine correlata" id="245" name="Google Shape;24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97737" y="0"/>
            <a:ext cx="4894262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0"/>
          <p:cNvSpPr/>
          <p:nvPr/>
        </p:nvSpPr>
        <p:spPr>
          <a:xfrm>
            <a:off x="246062" y="158750"/>
            <a:ext cx="7921625" cy="1296987"/>
          </a:xfrm>
          <a:prstGeom prst="roundRect">
            <a:avLst>
              <a:gd fmla="val 16667" name="adj"/>
            </a:avLst>
          </a:prstGeom>
          <a:solidFill>
            <a:srgbClr val="FFC266"/>
          </a:solidFill>
          <a:ln cap="flat" cmpd="sng" w="254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5000" lIns="130025" spcFirstLastPara="1" rIns="130025" wrap="square" tIns="6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10"/>
          <p:cNvSpPr/>
          <p:nvPr/>
        </p:nvSpPr>
        <p:spPr>
          <a:xfrm>
            <a:off x="8616950" y="279400"/>
            <a:ext cx="3246437" cy="1219200"/>
          </a:xfrm>
          <a:prstGeom prst="leftArrowCallout">
            <a:avLst>
              <a:gd fmla="val 7565" name="adj1"/>
              <a:gd fmla="val 25000" name="adj2"/>
              <a:gd fmla="val 2028" name="adj3"/>
              <a:gd fmla="val 64977" name="adj4"/>
            </a:avLst>
          </a:prstGeom>
          <a:solidFill>
            <a:srgbClr val="00B0F0"/>
          </a:solidFill>
          <a:ln cap="flat" cmpd="sng" w="25400">
            <a:solidFill>
              <a:srgbClr val="99003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5000" lIns="130025" spcFirstLastPara="1" rIns="130025" wrap="square" tIns="6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0"/>
          <p:cNvSpPr txBox="1"/>
          <p:nvPr/>
        </p:nvSpPr>
        <p:spPr>
          <a:xfrm>
            <a:off x="10272712" y="404812"/>
            <a:ext cx="1295400" cy="746125"/>
          </a:xfrm>
          <a:prstGeom prst="rect">
            <a:avLst/>
          </a:prstGeom>
          <a:noFill/>
          <a:ln>
            <a:noFill/>
          </a:ln>
        </p:spPr>
        <p:txBody>
          <a:bodyPr anchorCtr="0" anchor="t" bIns="65000" lIns="130025" spcFirstLastPara="1" rIns="130025" wrap="square" tIns="6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eorgia"/>
              <a:buNone/>
            </a:pPr>
            <a:r>
              <a:rPr b="1" i="0" lang="en-US" sz="4000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610</a:t>
            </a:r>
            <a:endParaRPr/>
          </a:p>
        </p:txBody>
      </p:sp>
      <p:sp>
        <p:nvSpPr>
          <p:cNvPr id="253" name="Google Shape;253;p10"/>
          <p:cNvSpPr txBox="1"/>
          <p:nvPr/>
        </p:nvSpPr>
        <p:spPr>
          <a:xfrm>
            <a:off x="512762" y="279400"/>
            <a:ext cx="7277100" cy="10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65000" lIns="130025" spcFirstLastPara="1" rIns="130025" wrap="square" tIns="6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3000"/>
              <a:buFont typeface="Georgia"/>
              <a:buNone/>
            </a:pPr>
            <a:r>
              <a:rPr b="1" i="0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Maometto inizia a predicare in privato a pochi seguaci.</a:t>
            </a:r>
            <a:endParaRPr/>
          </a:p>
        </p:txBody>
      </p:sp>
      <p:sp>
        <p:nvSpPr>
          <p:cNvPr id="254" name="Google Shape;254;p10"/>
          <p:cNvSpPr/>
          <p:nvPr/>
        </p:nvSpPr>
        <p:spPr>
          <a:xfrm>
            <a:off x="8616950" y="1773237"/>
            <a:ext cx="3246437" cy="1219200"/>
          </a:xfrm>
          <a:prstGeom prst="leftArrowCallout">
            <a:avLst>
              <a:gd fmla="val 7565" name="adj1"/>
              <a:gd fmla="val 25000" name="adj2"/>
              <a:gd fmla="val 2028" name="adj3"/>
              <a:gd fmla="val 64977" name="adj4"/>
            </a:avLst>
          </a:prstGeom>
          <a:solidFill>
            <a:srgbClr val="00B0F0"/>
          </a:solidFill>
          <a:ln cap="flat" cmpd="sng" w="25400">
            <a:solidFill>
              <a:srgbClr val="99003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5000" lIns="130025" spcFirstLastPara="1" rIns="130025" wrap="square" tIns="6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0"/>
          <p:cNvSpPr txBox="1"/>
          <p:nvPr/>
        </p:nvSpPr>
        <p:spPr>
          <a:xfrm>
            <a:off x="10137775" y="1912937"/>
            <a:ext cx="1296987" cy="746125"/>
          </a:xfrm>
          <a:prstGeom prst="rect">
            <a:avLst/>
          </a:prstGeom>
          <a:noFill/>
          <a:ln>
            <a:noFill/>
          </a:ln>
        </p:spPr>
        <p:txBody>
          <a:bodyPr anchorCtr="0" anchor="t" bIns="65000" lIns="130025" spcFirstLastPara="1" rIns="130025" wrap="square" tIns="6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eorgia"/>
              <a:buNone/>
            </a:pPr>
            <a:r>
              <a:rPr b="1" i="0" lang="en-US" sz="4000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612</a:t>
            </a:r>
            <a:endParaRPr/>
          </a:p>
        </p:txBody>
      </p:sp>
      <p:sp>
        <p:nvSpPr>
          <p:cNvPr id="256" name="Google Shape;256;p10"/>
          <p:cNvSpPr/>
          <p:nvPr/>
        </p:nvSpPr>
        <p:spPr>
          <a:xfrm>
            <a:off x="246062" y="1576387"/>
            <a:ext cx="7921625" cy="3173412"/>
          </a:xfrm>
          <a:prstGeom prst="roundRect">
            <a:avLst>
              <a:gd fmla="val 16667" name="adj"/>
            </a:avLst>
          </a:prstGeom>
          <a:solidFill>
            <a:srgbClr val="FFC266"/>
          </a:solidFill>
          <a:ln cap="flat" cmpd="sng" w="254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5000" lIns="130025" spcFirstLastPara="1" rIns="130025" wrap="square" tIns="6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0"/>
          <p:cNvSpPr txBox="1"/>
          <p:nvPr/>
        </p:nvSpPr>
        <p:spPr>
          <a:xfrm>
            <a:off x="512762" y="1733550"/>
            <a:ext cx="7654925" cy="3978275"/>
          </a:xfrm>
          <a:prstGeom prst="rect">
            <a:avLst/>
          </a:prstGeom>
          <a:noFill/>
          <a:ln>
            <a:noFill/>
          </a:ln>
        </p:spPr>
        <p:txBody>
          <a:bodyPr anchorCtr="0" anchor="t" bIns="65000" lIns="130025" spcFirstLastPara="1" rIns="130025" wrap="square" tIns="6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3000"/>
              <a:buFont typeface="Georgia"/>
              <a:buNone/>
            </a:pPr>
            <a:r>
              <a:rPr b="1" i="0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Allah ordina a Maometto di iniziare a predicare pubblicamente e gli consegna nuove rivelazioni, in particolare riguardo i profeti, tra i quali troviamo Adamo, Noé, Abramo, Ismaele, Mosè, Gesù (Maria).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t/>
            </a:r>
            <a:endParaRPr b="1" i="0" sz="3000" u="none">
              <a:solidFill>
                <a:srgbClr val="4C4C4C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000" u="none">
              <a:solidFill>
                <a:srgbClr val="4C4C4C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58" name="Google Shape;258;p10"/>
          <p:cNvSpPr txBox="1"/>
          <p:nvPr>
            <p:ph idx="1" type="body"/>
          </p:nvPr>
        </p:nvSpPr>
        <p:spPr>
          <a:xfrm>
            <a:off x="0" y="4908550"/>
            <a:ext cx="121920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1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i="0" lang="en-US" sz="3000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I musulmani considerano i profeti dell’ebraismo e Gesù come predicatori dell’Islam, precursori di Maometto. Ebraismo e cristianesimo avrebbero frainteso e deformato le loro parole non comprendendo appieno la Rivelazione.</a:t>
            </a:r>
            <a:endParaRPr/>
          </a:p>
          <a:p>
            <a:pPr indent="-219075" lvl="0" marL="342900" rtl="0" algn="l">
              <a:spcBef>
                <a:spcPts val="600"/>
              </a:spcBef>
              <a:spcAft>
                <a:spcPts val="0"/>
              </a:spcAft>
              <a:buSzPts val="1950"/>
              <a:buNone/>
            </a:pPr>
            <a:r>
              <a:t/>
            </a:r>
            <a:endParaRPr b="1" i="0" sz="3000" u="none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1"/>
          <p:cNvSpPr/>
          <p:nvPr/>
        </p:nvSpPr>
        <p:spPr>
          <a:xfrm>
            <a:off x="155575" y="481012"/>
            <a:ext cx="11880850" cy="5992812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5000" lIns="130025" spcFirstLastPara="1" rIns="130025" wrap="square" tIns="6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11"/>
          <p:cNvSpPr txBox="1"/>
          <p:nvPr/>
        </p:nvSpPr>
        <p:spPr>
          <a:xfrm>
            <a:off x="587375" y="549275"/>
            <a:ext cx="11341100" cy="5670550"/>
          </a:xfrm>
          <a:prstGeom prst="rect">
            <a:avLst/>
          </a:prstGeom>
          <a:noFill/>
          <a:ln>
            <a:noFill/>
          </a:ln>
        </p:spPr>
        <p:txBody>
          <a:bodyPr anchorCtr="0" anchor="t" bIns="65000" lIns="130025" spcFirstLastPara="1" rIns="130025" wrap="square" tIns="6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3000"/>
              <a:buFont typeface="Georgia"/>
              <a:buNone/>
            </a:pPr>
            <a:r>
              <a:rPr b="0" i="0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Sono certamente miscredenti quelli che dicono: «Allah è il Messia, figlio di Maria!». Mentre il Messia disse: «O Figli di Israele, adorate Allah, mio Signore e vostro Signore». Quanto a chi attribuisce consimili ad Allah, Allah gli preclude il Paradiso, il suo rifugio sarà il Fuoco. Gli ingiusti non avranno chi li soccorra! Sono certamente miscredenti quelli che dicono: «In verità Allah è il terzo di tre». Mentre non c’è dio all’infuori del Dio Unico! […]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3000"/>
              <a:buFont typeface="Georgia"/>
              <a:buNone/>
            </a:pPr>
            <a:r>
              <a:rPr b="0" i="0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Il Messia, figlio di Maria, non era che un messaggero. Altri messaggeri erano venuti prima di lui, e sua madre era una veridica. Eppure entrambi mangiavano cibo. Guarda come rendiamo evidenti i Nostri segni, quindi guarda come se ne allontanano. </a:t>
            </a:r>
            <a:r>
              <a:rPr b="0" i="1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(Corano, Sura 5, 72-75).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2"/>
          <p:cNvSpPr/>
          <p:nvPr/>
        </p:nvSpPr>
        <p:spPr>
          <a:xfrm>
            <a:off x="246062" y="158750"/>
            <a:ext cx="8153400" cy="4413250"/>
          </a:xfrm>
          <a:prstGeom prst="roundRect">
            <a:avLst>
              <a:gd fmla="val 16667" name="adj"/>
            </a:avLst>
          </a:prstGeom>
          <a:solidFill>
            <a:srgbClr val="FFC266"/>
          </a:solidFill>
          <a:ln cap="flat" cmpd="sng" w="254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5000" lIns="130025" spcFirstLastPara="1" rIns="130025" wrap="square" tIns="6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12"/>
          <p:cNvSpPr/>
          <p:nvPr/>
        </p:nvSpPr>
        <p:spPr>
          <a:xfrm>
            <a:off x="8616950" y="279400"/>
            <a:ext cx="3246437" cy="1219200"/>
          </a:xfrm>
          <a:prstGeom prst="leftArrowCallout">
            <a:avLst>
              <a:gd fmla="val 7565" name="adj1"/>
              <a:gd fmla="val 25000" name="adj2"/>
              <a:gd fmla="val 2028" name="adj3"/>
              <a:gd fmla="val 64977" name="adj4"/>
            </a:avLst>
          </a:prstGeom>
          <a:solidFill>
            <a:srgbClr val="00B0F0"/>
          </a:solidFill>
          <a:ln cap="flat" cmpd="sng" w="25400">
            <a:solidFill>
              <a:srgbClr val="99003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5000" lIns="130025" spcFirstLastPara="1" rIns="130025" wrap="square" tIns="6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12"/>
          <p:cNvSpPr txBox="1"/>
          <p:nvPr/>
        </p:nvSpPr>
        <p:spPr>
          <a:xfrm>
            <a:off x="10272712" y="404812"/>
            <a:ext cx="1295400" cy="746125"/>
          </a:xfrm>
          <a:prstGeom prst="rect">
            <a:avLst/>
          </a:prstGeom>
          <a:noFill/>
          <a:ln>
            <a:noFill/>
          </a:ln>
        </p:spPr>
        <p:txBody>
          <a:bodyPr anchorCtr="0" anchor="t" bIns="65000" lIns="130025" spcFirstLastPara="1" rIns="130025" wrap="square" tIns="6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eorgia"/>
              <a:buNone/>
            </a:pPr>
            <a:r>
              <a:rPr b="1" i="0" lang="en-US" sz="4000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619</a:t>
            </a:r>
            <a:endParaRPr/>
          </a:p>
        </p:txBody>
      </p:sp>
      <p:sp>
        <p:nvSpPr>
          <p:cNvPr id="272" name="Google Shape;272;p12"/>
          <p:cNvSpPr txBox="1"/>
          <p:nvPr/>
        </p:nvSpPr>
        <p:spPr>
          <a:xfrm>
            <a:off x="547687" y="285750"/>
            <a:ext cx="7761287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65000" lIns="130025" spcFirstLastPara="1" rIns="130025" wrap="square" tIns="6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3000"/>
              <a:buFont typeface="Georgia"/>
              <a:buNone/>
            </a:pPr>
            <a:r>
              <a:rPr b="0" i="0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Muoiono Kadigia e lo zio: Maometto si risposa prima con un’altra vedova e poi con la figlia di un suo compagno.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4C4C4C"/>
              </a:buClr>
              <a:buSzPts val="3000"/>
              <a:buFont typeface="Georgia"/>
              <a:buNone/>
            </a:pPr>
            <a:r>
              <a:rPr b="1" i="0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Maometto riceve la rivelazione piena e inizia a predicare fuori dalla Mecca</a:t>
            </a:r>
            <a:endParaRPr/>
          </a:p>
          <a:p>
            <a:pPr indent="-190500" lvl="0" marL="0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4C4C4C"/>
              </a:buClr>
              <a:buSzPts val="3000"/>
              <a:buFont typeface="Georgia"/>
              <a:buChar char="-"/>
            </a:pPr>
            <a:r>
              <a:rPr b="0" i="0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Si sottolinea l’onnipotenza di Allah.</a:t>
            </a:r>
            <a:endParaRPr/>
          </a:p>
          <a:p>
            <a:pPr indent="-1905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3000"/>
              <a:buFont typeface="Georgia"/>
              <a:buChar char="-"/>
            </a:pPr>
            <a:r>
              <a:rPr b="0" i="0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Il Santuario della Mecca viene legato ad Abramo che avrebbe costruito la Kaaba.</a:t>
            </a:r>
            <a:endParaRPr/>
          </a:p>
        </p:txBody>
      </p:sp>
      <p:sp>
        <p:nvSpPr>
          <p:cNvPr id="273" name="Google Shape;273;p12"/>
          <p:cNvSpPr/>
          <p:nvPr/>
        </p:nvSpPr>
        <p:spPr>
          <a:xfrm>
            <a:off x="8588375" y="4941887"/>
            <a:ext cx="3246437" cy="1219200"/>
          </a:xfrm>
          <a:prstGeom prst="leftArrowCallout">
            <a:avLst>
              <a:gd fmla="val 7565" name="adj1"/>
              <a:gd fmla="val 25000" name="adj2"/>
              <a:gd fmla="val 2028" name="adj3"/>
              <a:gd fmla="val 64977" name="adj4"/>
            </a:avLst>
          </a:prstGeom>
          <a:solidFill>
            <a:srgbClr val="00B0F0"/>
          </a:solidFill>
          <a:ln cap="flat" cmpd="sng" w="25400">
            <a:solidFill>
              <a:srgbClr val="99003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5000" lIns="130025" spcFirstLastPara="1" rIns="130025" wrap="square" tIns="6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12"/>
          <p:cNvSpPr txBox="1"/>
          <p:nvPr/>
        </p:nvSpPr>
        <p:spPr>
          <a:xfrm>
            <a:off x="10244137" y="5067300"/>
            <a:ext cx="1295400" cy="746125"/>
          </a:xfrm>
          <a:prstGeom prst="rect">
            <a:avLst/>
          </a:prstGeom>
          <a:noFill/>
          <a:ln>
            <a:noFill/>
          </a:ln>
        </p:spPr>
        <p:txBody>
          <a:bodyPr anchorCtr="0" anchor="t" bIns="65000" lIns="130025" spcFirstLastPara="1" rIns="130025" wrap="square" tIns="6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eorgia"/>
              <a:buNone/>
            </a:pPr>
            <a:r>
              <a:rPr b="1" i="0" lang="en-US" sz="4000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620</a:t>
            </a:r>
            <a:endParaRPr/>
          </a:p>
        </p:txBody>
      </p:sp>
      <p:sp>
        <p:nvSpPr>
          <p:cNvPr id="275" name="Google Shape;275;p12"/>
          <p:cNvSpPr/>
          <p:nvPr/>
        </p:nvSpPr>
        <p:spPr>
          <a:xfrm>
            <a:off x="420687" y="5056187"/>
            <a:ext cx="7921625" cy="1296987"/>
          </a:xfrm>
          <a:prstGeom prst="roundRect">
            <a:avLst>
              <a:gd fmla="val 16667" name="adj"/>
            </a:avLst>
          </a:prstGeom>
          <a:solidFill>
            <a:srgbClr val="FFC266"/>
          </a:solidFill>
          <a:ln cap="flat" cmpd="sng" w="254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5000" lIns="130025" spcFirstLastPara="1" rIns="130025" wrap="square" tIns="6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12"/>
          <p:cNvSpPr txBox="1"/>
          <p:nvPr/>
        </p:nvSpPr>
        <p:spPr>
          <a:xfrm>
            <a:off x="687387" y="5178425"/>
            <a:ext cx="7277100" cy="10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65000" lIns="130025" spcFirstLastPara="1" rIns="130025" wrap="square" tIns="6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3000"/>
              <a:buFont typeface="Georgia"/>
              <a:buNone/>
            </a:pPr>
            <a:r>
              <a:rPr b="1" i="0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Gli abitanti di Yatrib (Medina) si convertono all’Islam.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3"/>
          <p:cNvSpPr/>
          <p:nvPr/>
        </p:nvSpPr>
        <p:spPr>
          <a:xfrm>
            <a:off x="220662" y="379412"/>
            <a:ext cx="8353425" cy="6167437"/>
          </a:xfrm>
          <a:prstGeom prst="roundRect">
            <a:avLst>
              <a:gd fmla="val 16667" name="adj"/>
            </a:avLst>
          </a:prstGeom>
          <a:solidFill>
            <a:srgbClr val="FFC266"/>
          </a:solidFill>
          <a:ln cap="flat" cmpd="sng" w="254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5000" lIns="130025" spcFirstLastPara="1" rIns="130025" wrap="square" tIns="6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13"/>
          <p:cNvSpPr/>
          <p:nvPr/>
        </p:nvSpPr>
        <p:spPr>
          <a:xfrm>
            <a:off x="8616950" y="279400"/>
            <a:ext cx="3246437" cy="1219200"/>
          </a:xfrm>
          <a:prstGeom prst="leftArrowCallout">
            <a:avLst>
              <a:gd fmla="val 7565" name="adj1"/>
              <a:gd fmla="val 25000" name="adj2"/>
              <a:gd fmla="val 2028" name="adj3"/>
              <a:gd fmla="val 64977" name="adj4"/>
            </a:avLst>
          </a:prstGeom>
          <a:solidFill>
            <a:srgbClr val="00B0F0"/>
          </a:solidFill>
          <a:ln cap="flat" cmpd="sng" w="25400">
            <a:solidFill>
              <a:srgbClr val="99003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5000" lIns="130025" spcFirstLastPara="1" rIns="130025" wrap="square" tIns="6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13"/>
          <p:cNvSpPr txBox="1"/>
          <p:nvPr/>
        </p:nvSpPr>
        <p:spPr>
          <a:xfrm>
            <a:off x="10272712" y="404812"/>
            <a:ext cx="1295400" cy="746125"/>
          </a:xfrm>
          <a:prstGeom prst="rect">
            <a:avLst/>
          </a:prstGeom>
          <a:noFill/>
          <a:ln>
            <a:noFill/>
          </a:ln>
        </p:spPr>
        <p:txBody>
          <a:bodyPr anchorCtr="0" anchor="t" bIns="65000" lIns="130025" spcFirstLastPara="1" rIns="130025" wrap="square" tIns="6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eorgia"/>
              <a:buNone/>
            </a:pPr>
            <a:r>
              <a:rPr b="1" i="0" lang="en-US" sz="4000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622</a:t>
            </a:r>
            <a:endParaRPr/>
          </a:p>
        </p:txBody>
      </p:sp>
      <p:sp>
        <p:nvSpPr>
          <p:cNvPr id="285" name="Google Shape;285;p13"/>
          <p:cNvSpPr txBox="1"/>
          <p:nvPr/>
        </p:nvSpPr>
        <p:spPr>
          <a:xfrm>
            <a:off x="623887" y="515937"/>
            <a:ext cx="7951787" cy="5826125"/>
          </a:xfrm>
          <a:prstGeom prst="rect">
            <a:avLst/>
          </a:prstGeom>
          <a:noFill/>
          <a:ln>
            <a:noFill/>
          </a:ln>
        </p:spPr>
        <p:txBody>
          <a:bodyPr anchorCtr="0" anchor="t" bIns="65000" lIns="130025" spcFirstLastPara="1" rIns="130025" wrap="square" tIns="6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3000"/>
              <a:buFont typeface="Georgia"/>
              <a:buNone/>
            </a:pPr>
            <a:r>
              <a:rPr b="1" i="0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Maometto si trasferisce a Yatrib, che diventa la prima città islamica, monistica e teocratica, </a:t>
            </a:r>
            <a:r>
              <a:rPr b="0" i="0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per questo il suo nome diventa </a:t>
            </a:r>
            <a:r>
              <a:rPr b="0" i="1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Medina </a:t>
            </a:r>
            <a:r>
              <a:rPr b="0" i="0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(la città).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4C4C4C"/>
              </a:buClr>
              <a:buSzPts val="3000"/>
              <a:buFont typeface="Georgia"/>
              <a:buNone/>
            </a:pPr>
            <a:r>
              <a:rPr b="0" i="0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Il motivo del trasferimento è anche l’ostilità crescente verso Maometto alla Mecca:</a:t>
            </a:r>
            <a:endParaRPr/>
          </a:p>
          <a:p>
            <a:pPr indent="-190500" lvl="0" marL="0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4C4C4C"/>
              </a:buClr>
              <a:buSzPts val="3000"/>
              <a:buFont typeface="Georgia"/>
              <a:buChar char="-"/>
            </a:pPr>
            <a:r>
              <a:rPr b="0" i="0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Maometto sovverte la ritualità della Kaaba e quindi l’economia della Mecca. </a:t>
            </a:r>
            <a:endParaRPr/>
          </a:p>
          <a:p>
            <a:pPr indent="-1905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3000"/>
              <a:buFont typeface="Georgia"/>
              <a:buChar char="-"/>
            </a:pPr>
            <a:r>
              <a:rPr b="0" i="0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Accusato di essere un mago e un ciarlatano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C4C4C"/>
              </a:buClr>
              <a:buSzPts val="3000"/>
              <a:buFont typeface="Georgia"/>
              <a:buNone/>
            </a:pPr>
            <a:r>
              <a:rPr b="1" i="0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A Medina Maometto riceve l’ultima parte della rivelazione.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4"/>
          <p:cNvSpPr/>
          <p:nvPr/>
        </p:nvSpPr>
        <p:spPr>
          <a:xfrm>
            <a:off x="128587" y="2633662"/>
            <a:ext cx="6403975" cy="1271587"/>
          </a:xfrm>
          <a:prstGeom prst="roundRect">
            <a:avLst>
              <a:gd fmla="val 16667" name="adj"/>
            </a:avLst>
          </a:prstGeom>
          <a:solidFill>
            <a:srgbClr val="FFC266"/>
          </a:solidFill>
          <a:ln cap="flat" cmpd="sng" w="254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5000" lIns="130025" spcFirstLastPara="1" rIns="130025" wrap="square" tIns="6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14"/>
          <p:cNvSpPr/>
          <p:nvPr/>
        </p:nvSpPr>
        <p:spPr>
          <a:xfrm>
            <a:off x="6716712" y="2622550"/>
            <a:ext cx="1903412" cy="1219200"/>
          </a:xfrm>
          <a:prstGeom prst="leftArrowCallout">
            <a:avLst>
              <a:gd fmla="val 7565" name="adj1"/>
              <a:gd fmla="val 25000" name="adj2"/>
              <a:gd fmla="val 3459" name="adj3"/>
              <a:gd fmla="val 64977" name="adj4"/>
            </a:avLst>
          </a:prstGeom>
          <a:solidFill>
            <a:srgbClr val="00B0F0"/>
          </a:solidFill>
          <a:ln cap="flat" cmpd="sng" w="25400">
            <a:solidFill>
              <a:srgbClr val="99003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5000" lIns="130025" spcFirstLastPara="1" rIns="130025" wrap="square" tIns="6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14"/>
          <p:cNvSpPr txBox="1"/>
          <p:nvPr/>
        </p:nvSpPr>
        <p:spPr>
          <a:xfrm>
            <a:off x="7437437" y="2811462"/>
            <a:ext cx="1295400" cy="746125"/>
          </a:xfrm>
          <a:prstGeom prst="rect">
            <a:avLst/>
          </a:prstGeom>
          <a:noFill/>
          <a:ln>
            <a:noFill/>
          </a:ln>
        </p:spPr>
        <p:txBody>
          <a:bodyPr anchorCtr="0" anchor="t" bIns="65000" lIns="130025" spcFirstLastPara="1" rIns="130025" wrap="square" tIns="6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eorgia"/>
              <a:buNone/>
            </a:pPr>
            <a:r>
              <a:rPr b="1" i="0" lang="en-US" sz="4000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624</a:t>
            </a:r>
            <a:endParaRPr/>
          </a:p>
        </p:txBody>
      </p:sp>
      <p:sp>
        <p:nvSpPr>
          <p:cNvPr id="294" name="Google Shape;294;p14"/>
          <p:cNvSpPr txBox="1"/>
          <p:nvPr/>
        </p:nvSpPr>
        <p:spPr>
          <a:xfrm>
            <a:off x="365125" y="2741612"/>
            <a:ext cx="6121400" cy="1055687"/>
          </a:xfrm>
          <a:prstGeom prst="rect">
            <a:avLst/>
          </a:prstGeom>
          <a:noFill/>
          <a:ln>
            <a:noFill/>
          </a:ln>
        </p:spPr>
        <p:txBody>
          <a:bodyPr anchorCtr="0" anchor="t" bIns="65000" lIns="130025" spcFirstLastPara="1" rIns="130025" wrap="square" tIns="6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3000"/>
              <a:buFont typeface="Georgia"/>
              <a:buNone/>
            </a:pPr>
            <a:r>
              <a:rPr b="0" i="0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Tribù ebree espulse da Medina, lasciando a Maometto beni e armi.</a:t>
            </a:r>
            <a:endParaRPr/>
          </a:p>
        </p:txBody>
      </p:sp>
      <p:pic>
        <p:nvPicPr>
          <p:cNvPr descr="Immagine correlata" id="295" name="Google Shape;295;p14"/>
          <p:cNvPicPr preferRelativeResize="0"/>
          <p:nvPr/>
        </p:nvPicPr>
        <p:blipFill rotWithShape="1">
          <a:blip r:embed="rId3">
            <a:alphaModFix/>
          </a:blip>
          <a:srcRect b="0" l="3793" r="55355" t="0"/>
          <a:stretch/>
        </p:blipFill>
        <p:spPr>
          <a:xfrm>
            <a:off x="8742362" y="404812"/>
            <a:ext cx="3360737" cy="5621337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14"/>
          <p:cNvSpPr txBox="1"/>
          <p:nvPr>
            <p:ph idx="1" type="body"/>
          </p:nvPr>
        </p:nvSpPr>
        <p:spPr>
          <a:xfrm>
            <a:off x="47625" y="46037"/>
            <a:ext cx="8640762" cy="2449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587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50"/>
              <a:buNone/>
            </a:pPr>
            <a:r>
              <a:rPr b="1" i="0" lang="en-US" sz="3000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Per sostenersi economicamente Maometto si dà al saccheggio di carovane.</a:t>
            </a:r>
            <a:endParaRPr/>
          </a:p>
          <a:p>
            <a:pPr indent="0" lvl="0" marL="1587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50"/>
              <a:buNone/>
            </a:pPr>
            <a:r>
              <a:rPr b="1" i="0" lang="en-US" sz="3000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Inizia inoltre una serie di battaglie contro i Signori della Mecca e gli ebrei, molto presenti a Medina, influenti politicamente. </a:t>
            </a:r>
            <a:endParaRPr/>
          </a:p>
        </p:txBody>
      </p:sp>
      <p:sp>
        <p:nvSpPr>
          <p:cNvPr id="297" name="Google Shape;297;p14"/>
          <p:cNvSpPr/>
          <p:nvPr/>
        </p:nvSpPr>
        <p:spPr>
          <a:xfrm>
            <a:off x="128587" y="4038600"/>
            <a:ext cx="6403975" cy="1270000"/>
          </a:xfrm>
          <a:prstGeom prst="roundRect">
            <a:avLst>
              <a:gd fmla="val 16667" name="adj"/>
            </a:avLst>
          </a:prstGeom>
          <a:solidFill>
            <a:srgbClr val="FFC266"/>
          </a:solidFill>
          <a:ln cap="flat" cmpd="sng" w="254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5000" lIns="130025" spcFirstLastPara="1" rIns="130025" wrap="square" tIns="6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14"/>
          <p:cNvSpPr/>
          <p:nvPr/>
        </p:nvSpPr>
        <p:spPr>
          <a:xfrm>
            <a:off x="6716712" y="4025900"/>
            <a:ext cx="1903412" cy="1219200"/>
          </a:xfrm>
          <a:prstGeom prst="leftArrowCallout">
            <a:avLst>
              <a:gd fmla="val 7565" name="adj1"/>
              <a:gd fmla="val 25000" name="adj2"/>
              <a:gd fmla="val 3459" name="adj3"/>
              <a:gd fmla="val 64977" name="adj4"/>
            </a:avLst>
          </a:prstGeom>
          <a:solidFill>
            <a:srgbClr val="00B0F0"/>
          </a:solidFill>
          <a:ln cap="flat" cmpd="sng" w="25400">
            <a:solidFill>
              <a:srgbClr val="99003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5000" lIns="130025" spcFirstLastPara="1" rIns="130025" wrap="square" tIns="6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14"/>
          <p:cNvSpPr txBox="1"/>
          <p:nvPr/>
        </p:nvSpPr>
        <p:spPr>
          <a:xfrm>
            <a:off x="7437437" y="4214812"/>
            <a:ext cx="1295400" cy="746125"/>
          </a:xfrm>
          <a:prstGeom prst="rect">
            <a:avLst/>
          </a:prstGeom>
          <a:noFill/>
          <a:ln>
            <a:noFill/>
          </a:ln>
        </p:spPr>
        <p:txBody>
          <a:bodyPr anchorCtr="0" anchor="t" bIns="65000" lIns="130025" spcFirstLastPara="1" rIns="130025" wrap="square" tIns="6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eorgia"/>
              <a:buNone/>
            </a:pPr>
            <a:r>
              <a:rPr b="1" i="0" lang="en-US" sz="4000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625</a:t>
            </a:r>
            <a:endParaRPr/>
          </a:p>
        </p:txBody>
      </p:sp>
      <p:sp>
        <p:nvSpPr>
          <p:cNvPr id="300" name="Google Shape;300;p14"/>
          <p:cNvSpPr txBox="1"/>
          <p:nvPr/>
        </p:nvSpPr>
        <p:spPr>
          <a:xfrm>
            <a:off x="182562" y="4146550"/>
            <a:ext cx="6303962" cy="10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65000" lIns="130025" spcFirstLastPara="1" rIns="130025" wrap="square" tIns="6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3000"/>
              <a:buFont typeface="Georgia"/>
              <a:buNone/>
            </a:pPr>
            <a:r>
              <a:rPr b="0" i="0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Assedio di sei mesi a Nadir dove espelle gli ebrei e ne confisca i beni </a:t>
            </a:r>
            <a:endParaRPr/>
          </a:p>
        </p:txBody>
      </p:sp>
      <p:sp>
        <p:nvSpPr>
          <p:cNvPr id="301" name="Google Shape;301;p14"/>
          <p:cNvSpPr/>
          <p:nvPr/>
        </p:nvSpPr>
        <p:spPr>
          <a:xfrm>
            <a:off x="119062" y="5461000"/>
            <a:ext cx="6403975" cy="1271587"/>
          </a:xfrm>
          <a:prstGeom prst="roundRect">
            <a:avLst>
              <a:gd fmla="val 16667" name="adj"/>
            </a:avLst>
          </a:prstGeom>
          <a:solidFill>
            <a:srgbClr val="FFC266"/>
          </a:solidFill>
          <a:ln cap="flat" cmpd="sng" w="254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5000" lIns="130025" spcFirstLastPara="1" rIns="130025" wrap="square" tIns="6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14"/>
          <p:cNvSpPr/>
          <p:nvPr/>
        </p:nvSpPr>
        <p:spPr>
          <a:xfrm>
            <a:off x="6705600" y="5449887"/>
            <a:ext cx="1905000" cy="1219200"/>
          </a:xfrm>
          <a:prstGeom prst="leftArrowCallout">
            <a:avLst>
              <a:gd fmla="val 7565" name="adj1"/>
              <a:gd fmla="val 25000" name="adj2"/>
              <a:gd fmla="val 3456" name="adj3"/>
              <a:gd fmla="val 64977" name="adj4"/>
            </a:avLst>
          </a:prstGeom>
          <a:solidFill>
            <a:srgbClr val="00B0F0"/>
          </a:solidFill>
          <a:ln cap="flat" cmpd="sng" w="25400">
            <a:solidFill>
              <a:srgbClr val="99003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5000" lIns="130025" spcFirstLastPara="1" rIns="130025" wrap="square" tIns="6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14"/>
          <p:cNvSpPr txBox="1"/>
          <p:nvPr/>
        </p:nvSpPr>
        <p:spPr>
          <a:xfrm>
            <a:off x="7426325" y="5638800"/>
            <a:ext cx="1295400" cy="746125"/>
          </a:xfrm>
          <a:prstGeom prst="rect">
            <a:avLst/>
          </a:prstGeom>
          <a:noFill/>
          <a:ln>
            <a:noFill/>
          </a:ln>
        </p:spPr>
        <p:txBody>
          <a:bodyPr anchorCtr="0" anchor="t" bIns="65000" lIns="130025" spcFirstLastPara="1" rIns="130025" wrap="square" tIns="6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eorgia"/>
              <a:buNone/>
            </a:pPr>
            <a:r>
              <a:rPr b="1" i="0" lang="en-US" sz="4000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627</a:t>
            </a:r>
            <a:endParaRPr/>
          </a:p>
        </p:txBody>
      </p:sp>
      <p:sp>
        <p:nvSpPr>
          <p:cNvPr id="304" name="Google Shape;304;p14"/>
          <p:cNvSpPr txBox="1"/>
          <p:nvPr/>
        </p:nvSpPr>
        <p:spPr>
          <a:xfrm>
            <a:off x="355600" y="5568950"/>
            <a:ext cx="6121400" cy="1055687"/>
          </a:xfrm>
          <a:prstGeom prst="rect">
            <a:avLst/>
          </a:prstGeom>
          <a:noFill/>
          <a:ln>
            <a:noFill/>
          </a:ln>
        </p:spPr>
        <p:txBody>
          <a:bodyPr anchorCtr="0" anchor="t" bIns="65000" lIns="130025" spcFirstLastPara="1" rIns="130025" wrap="square" tIns="6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3000"/>
              <a:buFont typeface="Georgia"/>
              <a:buNone/>
            </a:pPr>
            <a:r>
              <a:rPr b="0" i="0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Assedio di Medina che si conclude con 700 ebrei decapitati. 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5"/>
          <p:cNvSpPr/>
          <p:nvPr/>
        </p:nvSpPr>
        <p:spPr>
          <a:xfrm>
            <a:off x="249237" y="247650"/>
            <a:ext cx="8153400" cy="2317750"/>
          </a:xfrm>
          <a:prstGeom prst="roundRect">
            <a:avLst>
              <a:gd fmla="val 16667" name="adj"/>
            </a:avLst>
          </a:prstGeom>
          <a:solidFill>
            <a:srgbClr val="FFC266"/>
          </a:solidFill>
          <a:ln cap="flat" cmpd="sng" w="254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5000" lIns="130025" spcFirstLastPara="1" rIns="130025" wrap="square" tIns="6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15"/>
          <p:cNvSpPr/>
          <p:nvPr/>
        </p:nvSpPr>
        <p:spPr>
          <a:xfrm>
            <a:off x="8616950" y="279400"/>
            <a:ext cx="3246437" cy="1219200"/>
          </a:xfrm>
          <a:prstGeom prst="leftArrowCallout">
            <a:avLst>
              <a:gd fmla="val 7565" name="adj1"/>
              <a:gd fmla="val 25000" name="adj2"/>
              <a:gd fmla="val 2028" name="adj3"/>
              <a:gd fmla="val 64977" name="adj4"/>
            </a:avLst>
          </a:prstGeom>
          <a:solidFill>
            <a:srgbClr val="00B0F0"/>
          </a:solidFill>
          <a:ln cap="flat" cmpd="sng" w="25400">
            <a:solidFill>
              <a:srgbClr val="99003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5000" lIns="130025" spcFirstLastPara="1" rIns="130025" wrap="square" tIns="6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15"/>
          <p:cNvSpPr txBox="1"/>
          <p:nvPr/>
        </p:nvSpPr>
        <p:spPr>
          <a:xfrm>
            <a:off x="10272712" y="404812"/>
            <a:ext cx="1295400" cy="746125"/>
          </a:xfrm>
          <a:prstGeom prst="rect">
            <a:avLst/>
          </a:prstGeom>
          <a:noFill/>
          <a:ln>
            <a:noFill/>
          </a:ln>
        </p:spPr>
        <p:txBody>
          <a:bodyPr anchorCtr="0" anchor="t" bIns="65000" lIns="130025" spcFirstLastPara="1" rIns="130025" wrap="square" tIns="6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eorgia"/>
              <a:buNone/>
            </a:pPr>
            <a:r>
              <a:rPr b="1" i="0" lang="en-US" sz="4000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628</a:t>
            </a:r>
            <a:endParaRPr/>
          </a:p>
        </p:txBody>
      </p:sp>
      <p:sp>
        <p:nvSpPr>
          <p:cNvPr id="312" name="Google Shape;312;p15"/>
          <p:cNvSpPr txBox="1"/>
          <p:nvPr/>
        </p:nvSpPr>
        <p:spPr>
          <a:xfrm>
            <a:off x="328612" y="306387"/>
            <a:ext cx="8153400" cy="2208212"/>
          </a:xfrm>
          <a:prstGeom prst="rect">
            <a:avLst/>
          </a:prstGeom>
          <a:noFill/>
          <a:ln>
            <a:noFill/>
          </a:ln>
        </p:spPr>
        <p:txBody>
          <a:bodyPr anchorCtr="0" anchor="t" bIns="65000" lIns="130025" spcFirstLastPara="1" rIns="130025" wrap="square" tIns="6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3000"/>
              <a:buFont typeface="Georgia"/>
              <a:buNone/>
            </a:pPr>
            <a:r>
              <a:rPr b="0" i="0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Maometto, dopo aver ricevuto una rivelazione, marcia sulla Mecca, ma viene sconfitto.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4C4C4C"/>
              </a:buClr>
              <a:buSzPts val="3000"/>
              <a:buFont typeface="Georgia"/>
              <a:buNone/>
            </a:pPr>
            <a:r>
              <a:rPr b="0" i="0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Viene siglata una pace di dieci anni tra Maometto e i signori della Mecca.</a:t>
            </a:r>
            <a:endParaRPr/>
          </a:p>
        </p:txBody>
      </p:sp>
      <p:sp>
        <p:nvSpPr>
          <p:cNvPr id="313" name="Google Shape;313;p15"/>
          <p:cNvSpPr/>
          <p:nvPr/>
        </p:nvSpPr>
        <p:spPr>
          <a:xfrm>
            <a:off x="8616950" y="3141662"/>
            <a:ext cx="3246437" cy="1219200"/>
          </a:xfrm>
          <a:prstGeom prst="leftArrowCallout">
            <a:avLst>
              <a:gd fmla="val 7565" name="adj1"/>
              <a:gd fmla="val 25000" name="adj2"/>
              <a:gd fmla="val 2028" name="adj3"/>
              <a:gd fmla="val 64977" name="adj4"/>
            </a:avLst>
          </a:prstGeom>
          <a:solidFill>
            <a:srgbClr val="00B0F0"/>
          </a:solidFill>
          <a:ln cap="flat" cmpd="sng" w="25400">
            <a:solidFill>
              <a:srgbClr val="99003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5000" lIns="130025" spcFirstLastPara="1" rIns="130025" wrap="square" tIns="6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15"/>
          <p:cNvSpPr txBox="1"/>
          <p:nvPr/>
        </p:nvSpPr>
        <p:spPr>
          <a:xfrm>
            <a:off x="10272712" y="3267075"/>
            <a:ext cx="1295400" cy="746125"/>
          </a:xfrm>
          <a:prstGeom prst="rect">
            <a:avLst/>
          </a:prstGeom>
          <a:noFill/>
          <a:ln>
            <a:noFill/>
          </a:ln>
        </p:spPr>
        <p:txBody>
          <a:bodyPr anchorCtr="0" anchor="t" bIns="65000" lIns="130025" spcFirstLastPara="1" rIns="130025" wrap="square" tIns="6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eorgia"/>
              <a:buNone/>
            </a:pPr>
            <a:r>
              <a:rPr b="1" i="0" lang="en-US" sz="4000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630</a:t>
            </a:r>
            <a:endParaRPr/>
          </a:p>
        </p:txBody>
      </p:sp>
      <p:sp>
        <p:nvSpPr>
          <p:cNvPr id="315" name="Google Shape;315;p15"/>
          <p:cNvSpPr/>
          <p:nvPr/>
        </p:nvSpPr>
        <p:spPr>
          <a:xfrm>
            <a:off x="249237" y="2781300"/>
            <a:ext cx="8153400" cy="2616200"/>
          </a:xfrm>
          <a:prstGeom prst="roundRect">
            <a:avLst>
              <a:gd fmla="val 16667" name="adj"/>
            </a:avLst>
          </a:prstGeom>
          <a:solidFill>
            <a:srgbClr val="FFC266"/>
          </a:solidFill>
          <a:ln cap="flat" cmpd="sng" w="254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5000" lIns="130025" spcFirstLastPara="1" rIns="130025" wrap="square" tIns="6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15"/>
          <p:cNvSpPr txBox="1"/>
          <p:nvPr/>
        </p:nvSpPr>
        <p:spPr>
          <a:xfrm>
            <a:off x="336550" y="2868612"/>
            <a:ext cx="8074025" cy="2439987"/>
          </a:xfrm>
          <a:prstGeom prst="rect">
            <a:avLst/>
          </a:prstGeom>
          <a:noFill/>
          <a:ln>
            <a:noFill/>
          </a:ln>
        </p:spPr>
        <p:txBody>
          <a:bodyPr anchorCtr="0" anchor="t" bIns="65000" lIns="130025" spcFirstLastPara="1" rIns="130025" wrap="square" tIns="6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3000"/>
              <a:buFont typeface="Georgia"/>
              <a:buNone/>
            </a:pPr>
            <a:r>
              <a:rPr b="1" i="0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Maometto rompe la tregua e conquista la Mecca, imponendo la conversione all’Islam, distruggendo gli idoli politeisti e trasformando la Kaaba in un santuario islamico.</a:t>
            </a:r>
            <a:endParaRPr/>
          </a:p>
        </p:txBody>
      </p:sp>
      <p:sp>
        <p:nvSpPr>
          <p:cNvPr id="317" name="Google Shape;317;p15"/>
          <p:cNvSpPr/>
          <p:nvPr/>
        </p:nvSpPr>
        <p:spPr>
          <a:xfrm>
            <a:off x="8616950" y="5516562"/>
            <a:ext cx="3246437" cy="1219200"/>
          </a:xfrm>
          <a:prstGeom prst="leftArrowCallout">
            <a:avLst>
              <a:gd fmla="val 7565" name="adj1"/>
              <a:gd fmla="val 25000" name="adj2"/>
              <a:gd fmla="val 2028" name="adj3"/>
              <a:gd fmla="val 64977" name="adj4"/>
            </a:avLst>
          </a:prstGeom>
          <a:solidFill>
            <a:srgbClr val="00B0F0"/>
          </a:solidFill>
          <a:ln cap="flat" cmpd="sng" w="25400">
            <a:solidFill>
              <a:srgbClr val="99003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5000" lIns="130025" spcFirstLastPara="1" rIns="130025" wrap="square" tIns="6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15"/>
          <p:cNvSpPr txBox="1"/>
          <p:nvPr/>
        </p:nvSpPr>
        <p:spPr>
          <a:xfrm>
            <a:off x="10272712" y="5641975"/>
            <a:ext cx="1295400" cy="746125"/>
          </a:xfrm>
          <a:prstGeom prst="rect">
            <a:avLst/>
          </a:prstGeom>
          <a:noFill/>
          <a:ln>
            <a:noFill/>
          </a:ln>
        </p:spPr>
        <p:txBody>
          <a:bodyPr anchorCtr="0" anchor="t" bIns="65000" lIns="130025" spcFirstLastPara="1" rIns="130025" wrap="square" tIns="6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eorgia"/>
              <a:buNone/>
            </a:pPr>
            <a:r>
              <a:rPr b="1" i="0" lang="en-US" sz="4000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632</a:t>
            </a:r>
            <a:endParaRPr/>
          </a:p>
        </p:txBody>
      </p:sp>
      <p:sp>
        <p:nvSpPr>
          <p:cNvPr id="319" name="Google Shape;319;p15"/>
          <p:cNvSpPr/>
          <p:nvPr/>
        </p:nvSpPr>
        <p:spPr>
          <a:xfrm>
            <a:off x="249237" y="5527675"/>
            <a:ext cx="8153400" cy="1296987"/>
          </a:xfrm>
          <a:prstGeom prst="roundRect">
            <a:avLst>
              <a:gd fmla="val 16667" name="adj"/>
            </a:avLst>
          </a:prstGeom>
          <a:solidFill>
            <a:srgbClr val="FFC266"/>
          </a:solidFill>
          <a:ln cap="flat" cmpd="sng" w="254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5000" lIns="130025" spcFirstLastPara="1" rIns="130025" wrap="square" tIns="6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15"/>
          <p:cNvSpPr txBox="1"/>
          <p:nvPr/>
        </p:nvSpPr>
        <p:spPr>
          <a:xfrm>
            <a:off x="533400" y="5648325"/>
            <a:ext cx="7491412" cy="10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65000" lIns="130025" spcFirstLastPara="1" rIns="130025" wrap="square" tIns="6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3000"/>
              <a:buFont typeface="Georgia"/>
              <a:buNone/>
            </a:pPr>
            <a:r>
              <a:rPr b="1" i="0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Maometto muore alla Mecca per malattia, all’età di 62 anni.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6"/>
          <p:cNvSpPr txBox="1"/>
          <p:nvPr>
            <p:ph type="title"/>
          </p:nvPr>
        </p:nvSpPr>
        <p:spPr>
          <a:xfrm>
            <a:off x="735012" y="260350"/>
            <a:ext cx="5230812" cy="1139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Garamond"/>
              <a:buNone/>
            </a:pPr>
            <a:r>
              <a:rPr b="1" i="0" lang="en-US" sz="5400" u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rPr>
              <a:t>IL CORANO</a:t>
            </a:r>
            <a:endParaRPr/>
          </a:p>
        </p:txBody>
      </p:sp>
      <p:pic>
        <p:nvPicPr>
          <p:cNvPr descr="Risultati immagini per Corano" id="326" name="Google Shape;32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94425" y="260350"/>
            <a:ext cx="6145212" cy="6145212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16"/>
          <p:cNvSpPr txBox="1"/>
          <p:nvPr>
            <p:ph idx="1" type="body"/>
          </p:nvPr>
        </p:nvSpPr>
        <p:spPr>
          <a:xfrm>
            <a:off x="119062" y="1427162"/>
            <a:ext cx="6075362" cy="31543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25437" lvl="1" marL="6699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Il testo sacro dell’Islam, rivelato da Allah a Maometto attraverso l’Angelo Gabriele.</a:t>
            </a:r>
            <a:endParaRPr/>
          </a:p>
          <a:p>
            <a:pPr indent="-325437" lvl="1" marL="669925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Nel Corano è contenuta tutta la verità, senza alcun errore, aggiunta né omissione. </a:t>
            </a:r>
            <a:endParaRPr/>
          </a:p>
          <a:p>
            <a:pPr indent="-325437" lvl="1" marL="669925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920"/>
              <a:buNone/>
            </a:pPr>
            <a:r>
              <a:t/>
            </a:r>
            <a:endParaRPr b="0" i="0" sz="3200" u="none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10820" lvl="0" marL="342900" rtl="0" algn="l">
              <a:spcBef>
                <a:spcPts val="640"/>
              </a:spcBef>
              <a:spcAft>
                <a:spcPts val="0"/>
              </a:spcAft>
              <a:buSzPts val="2080"/>
              <a:buNone/>
            </a:pPr>
            <a:r>
              <a:t/>
            </a:r>
            <a:endParaRPr b="0" i="0" sz="3200" u="none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28" name="Google Shape;328;p16"/>
          <p:cNvSpPr/>
          <p:nvPr/>
        </p:nvSpPr>
        <p:spPr>
          <a:xfrm>
            <a:off x="192087" y="4797425"/>
            <a:ext cx="6143625" cy="1944687"/>
          </a:xfrm>
          <a:prstGeom prst="roundRect">
            <a:avLst>
              <a:gd fmla="val 16667" name="adj"/>
            </a:avLst>
          </a:prstGeom>
          <a:solidFill>
            <a:srgbClr val="FFC266"/>
          </a:solidFill>
          <a:ln cap="flat" cmpd="sng" w="254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5000" lIns="130025" spcFirstLastPara="1" rIns="130025" wrap="square" tIns="6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16"/>
          <p:cNvSpPr txBox="1"/>
          <p:nvPr/>
        </p:nvSpPr>
        <p:spPr>
          <a:xfrm>
            <a:off x="349250" y="4841875"/>
            <a:ext cx="5859462" cy="18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65000" lIns="130025" spcFirstLastPara="1" rIns="130025" wrap="square" tIns="6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2800"/>
              <a:buFont typeface="Georgia"/>
              <a:buNone/>
            </a:pPr>
            <a:r>
              <a:rPr b="0" i="0" lang="en-US" sz="28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A differenza della Bibbia il Corano non è solamente ispirato, ma dettato integralmente a Maometto: è letteralmente Parola di Dio.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7"/>
          <p:cNvSpPr/>
          <p:nvPr/>
        </p:nvSpPr>
        <p:spPr>
          <a:xfrm>
            <a:off x="155575" y="481012"/>
            <a:ext cx="5219700" cy="5992812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5000" lIns="130025" spcFirstLastPara="1" rIns="130025" wrap="square" tIns="6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17"/>
          <p:cNvSpPr txBox="1"/>
          <p:nvPr/>
        </p:nvSpPr>
        <p:spPr>
          <a:xfrm>
            <a:off x="550862" y="692150"/>
            <a:ext cx="4465637" cy="5672137"/>
          </a:xfrm>
          <a:prstGeom prst="rect">
            <a:avLst/>
          </a:prstGeom>
          <a:noFill/>
          <a:ln>
            <a:noFill/>
          </a:ln>
        </p:spPr>
        <p:txBody>
          <a:bodyPr anchorCtr="0" anchor="t" bIns="65000" lIns="130025" spcFirstLastPara="1" rIns="130025" wrap="square" tIns="6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3000"/>
              <a:buFont typeface="Georgia"/>
              <a:buNone/>
            </a:pPr>
            <a:r>
              <a:rPr b="0" i="0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La religione musulmana non conosce altro se non la rivelazione. Il Vangelo per i cristiani è quello rivelato da Gesù Cristo, ossia parole e atti di Gesù Cristo. Quanto ai Vangeli essi sono soltanto ispirati, non rivelati.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t/>
            </a:r>
            <a:endParaRPr b="0" i="0" sz="3000" u="none">
              <a:solidFill>
                <a:srgbClr val="4C4C4C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3000"/>
              <a:buFont typeface="Georgia"/>
              <a:buNone/>
            </a:pPr>
            <a:r>
              <a:rPr b="0" i="1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M. Kamel Hussein</a:t>
            </a:r>
            <a:endParaRPr/>
          </a:p>
        </p:txBody>
      </p:sp>
      <p:pic>
        <p:nvPicPr>
          <p:cNvPr descr="Risultati immagini per vangeli e corano" id="336" name="Google Shape;33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11787" y="404812"/>
            <a:ext cx="7007225" cy="62785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8"/>
          <p:cNvSpPr/>
          <p:nvPr/>
        </p:nvSpPr>
        <p:spPr>
          <a:xfrm>
            <a:off x="157162" y="919162"/>
            <a:ext cx="7685087" cy="3192462"/>
          </a:xfrm>
          <a:prstGeom prst="roundRect">
            <a:avLst>
              <a:gd fmla="val 16667" name="adj"/>
            </a:avLst>
          </a:prstGeom>
          <a:solidFill>
            <a:srgbClr val="FFC266"/>
          </a:solidFill>
          <a:ln cap="flat" cmpd="sng" w="254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5000" lIns="130025" spcFirstLastPara="1" rIns="130025" wrap="square" tIns="6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18"/>
          <p:cNvSpPr/>
          <p:nvPr/>
        </p:nvSpPr>
        <p:spPr>
          <a:xfrm>
            <a:off x="8032750" y="4797425"/>
            <a:ext cx="4073525" cy="1219200"/>
          </a:xfrm>
          <a:prstGeom prst="leftArrowCallout">
            <a:avLst>
              <a:gd fmla="val 7565" name="adj1"/>
              <a:gd fmla="val 25000" name="adj2"/>
              <a:gd fmla="val 1616" name="adj3"/>
              <a:gd fmla="val 64977" name="adj4"/>
            </a:avLst>
          </a:prstGeom>
          <a:solidFill>
            <a:srgbClr val="00B0F0"/>
          </a:solidFill>
          <a:ln cap="flat" cmpd="sng" w="25400">
            <a:solidFill>
              <a:srgbClr val="99003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5000" lIns="130025" spcFirstLastPara="1" rIns="130025" wrap="square" tIns="6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18"/>
          <p:cNvSpPr txBox="1"/>
          <p:nvPr/>
        </p:nvSpPr>
        <p:spPr>
          <a:xfrm>
            <a:off x="9466262" y="5003800"/>
            <a:ext cx="2951162" cy="747712"/>
          </a:xfrm>
          <a:prstGeom prst="rect">
            <a:avLst/>
          </a:prstGeom>
          <a:noFill/>
          <a:ln>
            <a:noFill/>
          </a:ln>
        </p:spPr>
        <p:txBody>
          <a:bodyPr anchorCtr="0" anchor="t" bIns="65000" lIns="130025" spcFirstLastPara="1" rIns="130025" wrap="square" tIns="6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eorgia"/>
              <a:buNone/>
            </a:pPr>
            <a:r>
              <a:rPr b="1" i="0" lang="en-US" sz="4000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632 - 634</a:t>
            </a:r>
            <a:endParaRPr/>
          </a:p>
        </p:txBody>
      </p:sp>
      <p:sp>
        <p:nvSpPr>
          <p:cNvPr id="344" name="Google Shape;344;p18"/>
          <p:cNvSpPr txBox="1"/>
          <p:nvPr/>
        </p:nvSpPr>
        <p:spPr>
          <a:xfrm>
            <a:off x="157162" y="933450"/>
            <a:ext cx="7685087" cy="3178175"/>
          </a:xfrm>
          <a:prstGeom prst="rect">
            <a:avLst/>
          </a:prstGeom>
          <a:noFill/>
          <a:ln>
            <a:noFill/>
          </a:ln>
        </p:spPr>
        <p:txBody>
          <a:bodyPr anchorCtr="0" anchor="t" bIns="65000" lIns="130025" spcFirstLastPara="1" rIns="130025" wrap="square" tIns="650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3000"/>
              <a:buFont typeface="Georgia"/>
              <a:buNone/>
            </a:pPr>
            <a:r>
              <a:rPr b="1" i="0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Predicazione di Maometto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2800"/>
              <a:buFont typeface="Georgia"/>
              <a:buNone/>
            </a:pPr>
            <a:r>
              <a:rPr b="0" i="0" lang="en-US" sz="28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Quando Maometto riceveva una rivelazione la recitava prima a un’assemblea di uomini e poi a una di donne e chiedeva ai discepoli di impararlo a memoria. Alla morte di Maometto 8 sui compagni conoscono il Corano e circolano alcune trascrizioni parziali.</a:t>
            </a:r>
            <a:endParaRPr/>
          </a:p>
        </p:txBody>
      </p:sp>
      <p:sp>
        <p:nvSpPr>
          <p:cNvPr id="345" name="Google Shape;345;p18"/>
          <p:cNvSpPr txBox="1"/>
          <p:nvPr>
            <p:ph type="title"/>
          </p:nvPr>
        </p:nvSpPr>
        <p:spPr>
          <a:xfrm>
            <a:off x="-25400" y="84137"/>
            <a:ext cx="12217401" cy="758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Garamond"/>
              <a:buNone/>
            </a:pPr>
            <a:r>
              <a:rPr b="1" i="0" lang="en-US" sz="4400" u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rPr>
              <a:t>La prima formazione del Corano</a:t>
            </a:r>
            <a:br>
              <a:rPr b="0" i="0" lang="en-US" sz="4400" u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b="0" i="0" lang="en-US" sz="4400" u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endParaRPr/>
          </a:p>
        </p:txBody>
      </p:sp>
      <p:sp>
        <p:nvSpPr>
          <p:cNvPr id="346" name="Google Shape;346;p18"/>
          <p:cNvSpPr/>
          <p:nvPr/>
        </p:nvSpPr>
        <p:spPr>
          <a:xfrm>
            <a:off x="8040687" y="936625"/>
            <a:ext cx="4073525" cy="1219200"/>
          </a:xfrm>
          <a:prstGeom prst="leftArrowCallout">
            <a:avLst>
              <a:gd fmla="val 7565" name="adj1"/>
              <a:gd fmla="val 25000" name="adj2"/>
              <a:gd fmla="val 1616" name="adj3"/>
              <a:gd fmla="val 64977" name="adj4"/>
            </a:avLst>
          </a:prstGeom>
          <a:solidFill>
            <a:srgbClr val="00B0F0"/>
          </a:solidFill>
          <a:ln cap="flat" cmpd="sng" w="25400">
            <a:solidFill>
              <a:srgbClr val="99003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5000" lIns="130025" spcFirstLastPara="1" rIns="130025" wrap="square" tIns="6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18"/>
          <p:cNvSpPr txBox="1"/>
          <p:nvPr/>
        </p:nvSpPr>
        <p:spPr>
          <a:xfrm>
            <a:off x="9472612" y="1144587"/>
            <a:ext cx="2952750" cy="746125"/>
          </a:xfrm>
          <a:prstGeom prst="rect">
            <a:avLst/>
          </a:prstGeom>
          <a:noFill/>
          <a:ln>
            <a:noFill/>
          </a:ln>
        </p:spPr>
        <p:txBody>
          <a:bodyPr anchorCtr="0" anchor="t" bIns="65000" lIns="130025" spcFirstLastPara="1" rIns="130025" wrap="square" tIns="6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eorgia"/>
              <a:buNone/>
            </a:pPr>
            <a:r>
              <a:rPr b="1" i="0" lang="en-US" sz="4000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610 - 632</a:t>
            </a:r>
            <a:endParaRPr/>
          </a:p>
        </p:txBody>
      </p:sp>
      <p:sp>
        <p:nvSpPr>
          <p:cNvPr id="348" name="Google Shape;348;p18"/>
          <p:cNvSpPr/>
          <p:nvPr/>
        </p:nvSpPr>
        <p:spPr>
          <a:xfrm>
            <a:off x="147637" y="4321175"/>
            <a:ext cx="7685087" cy="2454275"/>
          </a:xfrm>
          <a:prstGeom prst="roundRect">
            <a:avLst>
              <a:gd fmla="val 16667" name="adj"/>
            </a:avLst>
          </a:prstGeom>
          <a:solidFill>
            <a:srgbClr val="FFC266"/>
          </a:solidFill>
          <a:ln cap="flat" cmpd="sng" w="254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5000" lIns="130025" spcFirstLastPara="1" rIns="130025" wrap="square" tIns="6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18"/>
          <p:cNvSpPr txBox="1"/>
          <p:nvPr/>
        </p:nvSpPr>
        <p:spPr>
          <a:xfrm>
            <a:off x="147637" y="4291012"/>
            <a:ext cx="7685087" cy="24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65000" lIns="130025" spcFirstLastPara="1" rIns="130025" wrap="square" tIns="650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3000"/>
              <a:buFont typeface="Georgia"/>
              <a:buNone/>
            </a:pPr>
            <a:r>
              <a:rPr b="1" i="0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Il Califfo Abu-bakr fa raccogliere e ricopiare in un unico testo tutto il materiale esistente: </a:t>
            </a:r>
            <a:r>
              <a:rPr b="0" i="0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entra a far parte del corano ogni testo che almeno due testimoni confermano di avere ascoltato da Maometto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19"/>
          <p:cNvSpPr txBox="1"/>
          <p:nvPr>
            <p:ph type="title"/>
          </p:nvPr>
        </p:nvSpPr>
        <p:spPr>
          <a:xfrm>
            <a:off x="0" y="0"/>
            <a:ext cx="7305675" cy="1139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Garamond"/>
              <a:buNone/>
            </a:pPr>
            <a:r>
              <a:rPr b="1" i="0" lang="en-US" sz="5400" u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rPr>
              <a:t>La struttura del Corano</a:t>
            </a:r>
            <a:endParaRPr/>
          </a:p>
        </p:txBody>
      </p:sp>
      <p:sp>
        <p:nvSpPr>
          <p:cNvPr id="355" name="Google Shape;355;p19"/>
          <p:cNvSpPr txBox="1"/>
          <p:nvPr>
            <p:ph idx="1" type="body"/>
          </p:nvPr>
        </p:nvSpPr>
        <p:spPr>
          <a:xfrm>
            <a:off x="-312737" y="981075"/>
            <a:ext cx="7513637" cy="3095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25437" lvl="1" marL="6699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Font typeface="Arial"/>
              <a:buChar char="•"/>
            </a:pPr>
            <a:r>
              <a:rPr b="0" i="0" lang="en-US" sz="2900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Il Corano è suddiviso in 114 sure (Capitoli), divise in versetti.</a:t>
            </a:r>
            <a:endParaRPr/>
          </a:p>
          <a:p>
            <a:pPr indent="-325437" lvl="1" marL="669925" rtl="0" algn="l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SzPts val="2900"/>
              <a:buFont typeface="Arial"/>
              <a:buChar char="•"/>
            </a:pPr>
            <a:r>
              <a:rPr b="0" i="0" lang="en-US" sz="2900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L’ordine delle sure non è cronologico ma sono in ordine di lunghezza, dalla più lunga alla più breve (ad esclusione della prima), per favorire la memorizzazione. </a:t>
            </a:r>
            <a:endParaRPr/>
          </a:p>
          <a:p>
            <a:pPr indent="-325437" lvl="1" marL="669925" rtl="0" algn="l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SzPts val="2900"/>
              <a:buFont typeface="Arial"/>
              <a:buChar char="•"/>
            </a:pPr>
            <a:r>
              <a:rPr b="0" i="0" lang="en-US" sz="2900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Si distinguono le sure meccane (più brevi e teologiche) da quelle medinesi (più lunghe e normative).</a:t>
            </a:r>
            <a:endParaRPr/>
          </a:p>
          <a:p>
            <a:pPr indent="-325437" lvl="1" marL="669925" rtl="0" algn="l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SzPts val="2900"/>
              <a:buFont typeface="Arial"/>
              <a:buChar char="•"/>
            </a:pPr>
            <a:r>
              <a:rPr b="0" i="0" lang="en-US" sz="2900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Sebbene esistano traduzioni del Corano nella preghiera viene recitato esclusivamente in arabo.</a:t>
            </a:r>
            <a:endParaRPr/>
          </a:p>
          <a:p>
            <a:pPr indent="-325437" lvl="1" marL="669925" rtl="0" algn="l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SzPts val="1740"/>
              <a:buNone/>
            </a:pPr>
            <a:r>
              <a:t/>
            </a:r>
            <a:endParaRPr b="0" i="0" sz="2900" u="none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23202" lvl="0" marL="342900" rtl="0" algn="l">
              <a:spcBef>
                <a:spcPts val="580"/>
              </a:spcBef>
              <a:spcAft>
                <a:spcPts val="0"/>
              </a:spcAft>
              <a:buSzPts val="1885"/>
              <a:buNone/>
            </a:pPr>
            <a:r>
              <a:t/>
            </a:r>
            <a:endParaRPr b="0" i="0" sz="2900" u="none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descr="Immagine correlata" id="356" name="Google Shape;356;p19"/>
          <p:cNvPicPr preferRelativeResize="0"/>
          <p:nvPr/>
        </p:nvPicPr>
        <p:blipFill rotWithShape="1">
          <a:blip r:embed="rId3">
            <a:alphaModFix/>
          </a:blip>
          <a:srcRect b="20808" l="11821" r="17337" t="5900"/>
          <a:stretch/>
        </p:blipFill>
        <p:spPr>
          <a:xfrm>
            <a:off x="7464425" y="188912"/>
            <a:ext cx="4402137" cy="651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0"/>
          <p:cNvSpPr/>
          <p:nvPr/>
        </p:nvSpPr>
        <p:spPr>
          <a:xfrm>
            <a:off x="155575" y="1412875"/>
            <a:ext cx="11880850" cy="5043487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5000" lIns="130025" spcFirstLastPara="1" rIns="130025" wrap="square" tIns="6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20"/>
          <p:cNvSpPr txBox="1"/>
          <p:nvPr/>
        </p:nvSpPr>
        <p:spPr>
          <a:xfrm>
            <a:off x="550862" y="1844675"/>
            <a:ext cx="11341100" cy="4070350"/>
          </a:xfrm>
          <a:prstGeom prst="rect">
            <a:avLst/>
          </a:prstGeom>
          <a:noFill/>
          <a:ln>
            <a:noFill/>
          </a:ln>
        </p:spPr>
        <p:txBody>
          <a:bodyPr anchorCtr="0" anchor="t" bIns="65000" lIns="130025" spcFirstLastPara="1" rIns="130025" wrap="square" tIns="6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3000"/>
              <a:buFont typeface="Georgia"/>
              <a:buNone/>
            </a:pPr>
            <a:r>
              <a:rPr b="0" i="0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1. </a:t>
            </a:r>
            <a:r>
              <a:rPr b="0" i="0" lang="en-US" sz="32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In nome di Allah, il Compassionevole, il Misericordioso”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3200"/>
              <a:buFont typeface="Georgia"/>
              <a:buNone/>
            </a:pPr>
            <a:r>
              <a:rPr b="0" i="0" lang="en-US" sz="32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2. La lode appartiene ad Allah, Signore dei mondi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3200"/>
              <a:buFont typeface="Georgia"/>
              <a:buNone/>
            </a:pPr>
            <a:r>
              <a:rPr b="0" i="0" lang="en-US" sz="32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3. il Compassionevole, il Misericordioso,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3200"/>
              <a:buFont typeface="Georgia"/>
              <a:buNone/>
            </a:pPr>
            <a:r>
              <a:rPr b="0" i="0" lang="en-US" sz="32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4. Re del Giorno del Giudizio.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3200"/>
              <a:buFont typeface="Georgia"/>
              <a:buNone/>
            </a:pPr>
            <a:r>
              <a:rPr b="0" i="0" lang="en-US" sz="32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5. Te noi adoriamo e a Te chiediamo aiuto.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3200"/>
              <a:buFont typeface="Georgia"/>
              <a:buNone/>
            </a:pPr>
            <a:r>
              <a:rPr b="0" i="0" lang="en-US" sz="32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6. Guidaci sulla retta via,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3200"/>
              <a:buFont typeface="Georgia"/>
              <a:buNone/>
            </a:pPr>
            <a:r>
              <a:rPr b="0" i="0" lang="en-US" sz="32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7. la via di coloro che hai colmato di grazia non di coloro che sono incorsi nella Tua ira, né degli sviati</a:t>
            </a:r>
            <a:r>
              <a:rPr b="0" i="0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  <a:endParaRPr/>
          </a:p>
        </p:txBody>
      </p:sp>
      <p:sp>
        <p:nvSpPr>
          <p:cNvPr id="363" name="Google Shape;363;p20"/>
          <p:cNvSpPr txBox="1"/>
          <p:nvPr>
            <p:ph type="title"/>
          </p:nvPr>
        </p:nvSpPr>
        <p:spPr>
          <a:xfrm>
            <a:off x="-12700" y="260350"/>
            <a:ext cx="12217401" cy="758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Garamond"/>
              <a:buNone/>
            </a:pPr>
            <a:r>
              <a:rPr b="1" i="0" lang="en-US" sz="4800" u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rPr>
              <a:t>La prima sura del Corano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21"/>
          <p:cNvSpPr txBox="1"/>
          <p:nvPr>
            <p:ph type="title"/>
          </p:nvPr>
        </p:nvSpPr>
        <p:spPr>
          <a:xfrm>
            <a:off x="0" y="260350"/>
            <a:ext cx="8970962" cy="11668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Garamond"/>
              <a:buNone/>
            </a:pPr>
            <a:r>
              <a:rPr b="1" i="0" lang="en-US" sz="5400" u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rPr>
              <a:t>I CINQUE PILASTRI DELL’ISLAM</a:t>
            </a:r>
            <a:endParaRPr/>
          </a:p>
        </p:txBody>
      </p:sp>
      <p:sp>
        <p:nvSpPr>
          <p:cNvPr id="369" name="Google Shape;369;p21"/>
          <p:cNvSpPr txBox="1"/>
          <p:nvPr>
            <p:ph idx="1" type="body"/>
          </p:nvPr>
        </p:nvSpPr>
        <p:spPr>
          <a:xfrm>
            <a:off x="230187" y="2414587"/>
            <a:ext cx="8478837" cy="31543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1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b="0" i="0" lang="en-US" sz="3200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Il Musulmano osservante rispetta i cinque precetti richiesti dalla religione islamica, simboleggiati in tante bandiere di paesi a prevalenza islamica. </a:t>
            </a:r>
            <a:endParaRPr/>
          </a:p>
          <a:p>
            <a:pPr indent="-210820" lvl="0" marL="342900" rtl="0" algn="l">
              <a:spcBef>
                <a:spcPts val="640"/>
              </a:spcBef>
              <a:spcAft>
                <a:spcPts val="0"/>
              </a:spcAft>
              <a:buSzPts val="2080"/>
              <a:buNone/>
            </a:pPr>
            <a:r>
              <a:t/>
            </a:r>
            <a:endParaRPr b="0" i="0" sz="3200" u="none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370" name="Google Shape;37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70962" y="2355850"/>
            <a:ext cx="3222625" cy="214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70962" y="4710112"/>
            <a:ext cx="3221037" cy="2147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75725" y="0"/>
            <a:ext cx="3221037" cy="21478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isultati immagini per bandiera pakistan" id="373" name="Google Shape;373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226050" y="4710112"/>
            <a:ext cx="3221037" cy="21478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upload.wikimedia.org/wikipedia/commons/thumb/0/05/Flag_of_Libya.svg/960px-Flag_of_Libya.svg.png" id="374" name="Google Shape;374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7987" y="4738687"/>
            <a:ext cx="4294187" cy="21478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"/>
          <p:cNvSpPr txBox="1"/>
          <p:nvPr>
            <p:ph type="title"/>
          </p:nvPr>
        </p:nvSpPr>
        <p:spPr>
          <a:xfrm>
            <a:off x="735012" y="260350"/>
            <a:ext cx="5230812" cy="1139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Garamond"/>
              <a:buNone/>
            </a:pPr>
            <a:r>
              <a:rPr b="1" i="0" lang="en-US" sz="5400" u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rPr>
              <a:t>1) La fede</a:t>
            </a:r>
            <a:endParaRPr/>
          </a:p>
        </p:txBody>
      </p:sp>
      <p:sp>
        <p:nvSpPr>
          <p:cNvPr id="380" name="Google Shape;380;p22"/>
          <p:cNvSpPr txBox="1"/>
          <p:nvPr>
            <p:ph idx="1" type="body"/>
          </p:nvPr>
        </p:nvSpPr>
        <p:spPr>
          <a:xfrm>
            <a:off x="-168275" y="1557337"/>
            <a:ext cx="6672262" cy="31543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1" marL="3429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b="1" i="1" lang="en-US" sz="3200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La ilaha illa Allah, Muhammadur rasoolu Allah</a:t>
            </a:r>
            <a:endParaRPr/>
          </a:p>
          <a:p>
            <a:pPr indent="0" lvl="1" marL="3429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840"/>
              <a:buNone/>
            </a:pPr>
            <a:r>
              <a:t/>
            </a:r>
            <a:endParaRPr b="1" i="1" sz="1400" u="none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1" marL="34290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920"/>
              <a:buNone/>
            </a:pPr>
            <a:r>
              <a:rPr b="0" i="1" lang="en-US" sz="3200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Non c'è dio all'infuori di Allah, e Maometto è il suo profeta.</a:t>
            </a:r>
            <a:endParaRPr/>
          </a:p>
          <a:p>
            <a:pPr indent="-210820" lvl="0" marL="342900" rtl="0" algn="l">
              <a:spcBef>
                <a:spcPts val="640"/>
              </a:spcBef>
              <a:spcAft>
                <a:spcPts val="0"/>
              </a:spcAft>
              <a:buSzPts val="2080"/>
              <a:buNone/>
            </a:pPr>
            <a:r>
              <a:t/>
            </a:r>
            <a:endParaRPr b="0" i="1" sz="3200" u="none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descr="Ø¹ÙÙ Ø§ÙÙÙÙÙØ© Ø§ÙØ¹Ø±Ø¨ÙØ© Ø§ÙØ³Ø¹ÙØ¯ÙØ©" id="381" name="Google Shape;381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51637" y="44450"/>
            <a:ext cx="5440362" cy="3633787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22"/>
          <p:cNvSpPr txBox="1"/>
          <p:nvPr/>
        </p:nvSpPr>
        <p:spPr>
          <a:xfrm>
            <a:off x="479425" y="4548187"/>
            <a:ext cx="11566525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1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Georgia"/>
              <a:buNone/>
            </a:pPr>
            <a:r>
              <a:rPr b="0" i="0" lang="en-US" sz="3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È questa la Shadada, la professione di fede dell’Islam, che è riportata, ad esempio, sulla bandiera dell’Arabia Saudita. È recitata al momento della conversione e nella preghiera.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3"/>
          <p:cNvSpPr txBox="1"/>
          <p:nvPr>
            <p:ph type="title"/>
          </p:nvPr>
        </p:nvSpPr>
        <p:spPr>
          <a:xfrm>
            <a:off x="119062" y="0"/>
            <a:ext cx="5230812" cy="1139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Garamond"/>
              <a:buNone/>
            </a:pPr>
            <a:r>
              <a:rPr b="1" i="0" lang="en-US" sz="5400" u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rPr>
              <a:t>2) La preghiera</a:t>
            </a:r>
            <a:endParaRPr/>
          </a:p>
        </p:txBody>
      </p:sp>
      <p:sp>
        <p:nvSpPr>
          <p:cNvPr id="388" name="Google Shape;388;p23"/>
          <p:cNvSpPr txBox="1"/>
          <p:nvPr/>
        </p:nvSpPr>
        <p:spPr>
          <a:xfrm>
            <a:off x="119062" y="836612"/>
            <a:ext cx="11809412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25437" lvl="1" marL="6699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Georgia"/>
              <a:buChar char="-"/>
            </a:pPr>
            <a:r>
              <a:rPr b="0" i="0" lang="en-US" sz="3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I musulmani sono chiamati alla preghiera cinque volte al giorno, richiamati dal canto del </a:t>
            </a:r>
            <a:r>
              <a:rPr b="0" i="1" lang="en-US" sz="3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muezzin</a:t>
            </a:r>
            <a:r>
              <a:rPr b="0" i="0" lang="en-US" sz="3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 dal minareto: all’alba, a mezzogiorno, nel primo pomeriggio, al tramonto, alla sera. Ogni preghiera dura pochi minuti.</a:t>
            </a:r>
            <a:endParaRPr/>
          </a:p>
          <a:p>
            <a:pPr indent="-325437" lvl="1" marL="669925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Georgia"/>
              <a:buChar char="-"/>
            </a:pPr>
            <a:r>
              <a:rPr b="0" i="0" lang="en-US" sz="3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Per l’Islam non c’è un intermediario tra l’uomo e Dio: l’uomo è in diretto contatto con Dio.</a:t>
            </a:r>
            <a:endParaRPr/>
          </a:p>
          <a:p>
            <a:pPr indent="-325437" lvl="1" marL="669925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Georgia"/>
              <a:buChar char="-"/>
            </a:pPr>
            <a:r>
              <a:rPr b="0" i="0" lang="en-US" sz="3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La preghiera si può fare in ogni luogo, rivolti alla Mecca.</a:t>
            </a:r>
            <a:endParaRPr/>
          </a:p>
          <a:p>
            <a:pPr indent="-122237" lvl="1" marL="669925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descr="Risultati immagini per preghiera islam" id="389" name="Google Shape;389;p23"/>
          <p:cNvPicPr preferRelativeResize="0"/>
          <p:nvPr/>
        </p:nvPicPr>
        <p:blipFill rotWithShape="1">
          <a:blip r:embed="rId3">
            <a:alphaModFix/>
          </a:blip>
          <a:srcRect b="0" l="0" r="0" t="44934"/>
          <a:stretch/>
        </p:blipFill>
        <p:spPr>
          <a:xfrm>
            <a:off x="0" y="4652962"/>
            <a:ext cx="12192000" cy="223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4"/>
          <p:cNvSpPr txBox="1"/>
          <p:nvPr>
            <p:ph type="title"/>
          </p:nvPr>
        </p:nvSpPr>
        <p:spPr>
          <a:xfrm>
            <a:off x="263525" y="271462"/>
            <a:ext cx="9177337" cy="1139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Garamond"/>
              <a:buNone/>
            </a:pPr>
            <a:r>
              <a:rPr b="1" i="0" lang="en-US" sz="3600" u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rPr>
              <a:t>Il Venerdì </a:t>
            </a:r>
            <a:r>
              <a:rPr b="1" i="1" lang="en-US" sz="3600" u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rPr>
              <a:t>(giorno dell’adunanza):</a:t>
            </a:r>
            <a:endParaRPr/>
          </a:p>
        </p:txBody>
      </p:sp>
      <p:sp>
        <p:nvSpPr>
          <p:cNvPr id="395" name="Google Shape;395;p24"/>
          <p:cNvSpPr txBox="1"/>
          <p:nvPr>
            <p:ph idx="1" type="body"/>
          </p:nvPr>
        </p:nvSpPr>
        <p:spPr>
          <a:xfrm>
            <a:off x="119062" y="981075"/>
            <a:ext cx="6840537" cy="31543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25437" lvl="1" marL="6699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La preghiera del venerdì è uguale agli altri giorni, ma è fatta in comune, di solito in Moschea, ed è preceduta dalla meditazionde dell’Imam.</a:t>
            </a:r>
            <a:endParaRPr/>
          </a:p>
          <a:p>
            <a:pPr indent="-325437" lvl="1" marL="669925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La Moschea è semplicemente un luogo di preghiera. Vi si trovano:</a:t>
            </a:r>
            <a:endParaRPr/>
          </a:p>
          <a:p>
            <a:pPr indent="-350837" lvl="2" marL="102235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Georgia"/>
              <a:buChar char="―"/>
            </a:pPr>
            <a:r>
              <a:rPr b="0" i="0" lang="en-US" sz="2800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Le vasche per la purificazione. </a:t>
            </a:r>
            <a:endParaRPr/>
          </a:p>
          <a:p>
            <a:pPr indent="-350837" lvl="2" marL="102235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Georgia"/>
              <a:buChar char="―"/>
            </a:pPr>
            <a:r>
              <a:rPr b="0" i="0" lang="en-US" sz="2800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la </a:t>
            </a:r>
            <a:r>
              <a:rPr b="0" i="1" lang="en-US" sz="2800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mihrab </a:t>
            </a:r>
            <a:r>
              <a:rPr b="0" i="0" lang="en-US" sz="2800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(indispensabile): una nicchia che indica la Mecca.</a:t>
            </a:r>
            <a:endParaRPr/>
          </a:p>
          <a:p>
            <a:pPr indent="-350837" lvl="2" marL="102235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Georgia"/>
              <a:buChar char="―"/>
            </a:pPr>
            <a:r>
              <a:rPr b="0" i="0" lang="en-US" sz="2800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la sala per la preghiera.</a:t>
            </a:r>
            <a:endParaRPr/>
          </a:p>
          <a:p>
            <a:pPr indent="-350837" lvl="2" marL="102235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Georgia"/>
              <a:buChar char="―"/>
            </a:pPr>
            <a:r>
              <a:rPr b="0" i="0" lang="en-US" sz="2800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un pulpito, detto </a:t>
            </a:r>
            <a:r>
              <a:rPr b="0" i="1" lang="en-US" sz="2800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minbar, </a:t>
            </a:r>
            <a:r>
              <a:rPr b="0" i="0" lang="en-US" sz="2800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per la predicazione. </a:t>
            </a:r>
            <a:endParaRPr b="0" i="1" sz="2800" u="none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27330" lvl="0" marL="342900" rtl="0" algn="l">
              <a:spcBef>
                <a:spcPts val="560"/>
              </a:spcBef>
              <a:spcAft>
                <a:spcPts val="0"/>
              </a:spcAft>
              <a:buSzPts val="1820"/>
              <a:buNone/>
            </a:pPr>
            <a:r>
              <a:t/>
            </a:r>
            <a:endParaRPr b="0" i="1" sz="2800" u="none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descr="Risultati immagini per mihrab" id="396" name="Google Shape;396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62850" y="-28575"/>
            <a:ext cx="461803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25"/>
          <p:cNvSpPr txBox="1"/>
          <p:nvPr>
            <p:ph type="title"/>
          </p:nvPr>
        </p:nvSpPr>
        <p:spPr>
          <a:xfrm>
            <a:off x="119062" y="0"/>
            <a:ext cx="5230812" cy="1139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Garamond"/>
              <a:buNone/>
            </a:pPr>
            <a:r>
              <a:rPr b="1" i="0" lang="en-US" sz="5400" u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rPr>
              <a:t>3) L’elemosina</a:t>
            </a:r>
            <a:endParaRPr/>
          </a:p>
        </p:txBody>
      </p:sp>
      <p:sp>
        <p:nvSpPr>
          <p:cNvPr id="402" name="Google Shape;402;p25"/>
          <p:cNvSpPr/>
          <p:nvPr/>
        </p:nvSpPr>
        <p:spPr>
          <a:xfrm>
            <a:off x="381000" y="981075"/>
            <a:ext cx="5230812" cy="4495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5000" lIns="130025" spcFirstLastPara="1" rIns="130025" wrap="square" tIns="6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25"/>
          <p:cNvSpPr txBox="1"/>
          <p:nvPr/>
        </p:nvSpPr>
        <p:spPr>
          <a:xfrm>
            <a:off x="657225" y="1127125"/>
            <a:ext cx="4679950" cy="42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65000" lIns="130025" spcFirstLastPara="1" rIns="130025" wrap="square" tIns="6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2600"/>
              <a:buFont typeface="Georgia"/>
              <a:buNone/>
            </a:pPr>
            <a:r>
              <a:rPr b="0" i="0" lang="en-US" sz="26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In verità l’uomo è stato creato instabile; prostrato quando lo coglie sventura, arrogante nel benessere; eccetto coloro che eseguono l’orazione, e sono costanti nella loro orazione, e sui cui beni c’è un riconosciuto diritto per il mendicante e il diseredato;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C4C4C"/>
              </a:buClr>
              <a:buSzPts val="2600"/>
              <a:buFont typeface="Georgia"/>
              <a:buNone/>
            </a:pPr>
            <a:r>
              <a:rPr b="0" i="0" lang="en-US" sz="26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Sura 70,19-25</a:t>
            </a:r>
            <a:endParaRPr/>
          </a:p>
        </p:txBody>
      </p:sp>
      <p:sp>
        <p:nvSpPr>
          <p:cNvPr id="404" name="Google Shape;404;p25"/>
          <p:cNvSpPr/>
          <p:nvPr/>
        </p:nvSpPr>
        <p:spPr>
          <a:xfrm>
            <a:off x="5880100" y="981075"/>
            <a:ext cx="5903912" cy="4495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5000" lIns="130025" spcFirstLastPara="1" rIns="130025" wrap="square" tIns="6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25"/>
          <p:cNvSpPr txBox="1"/>
          <p:nvPr/>
        </p:nvSpPr>
        <p:spPr>
          <a:xfrm>
            <a:off x="6105525" y="1131887"/>
            <a:ext cx="5453062" cy="43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65000" lIns="130025" spcFirstLastPara="1" rIns="130025" wrap="square" tIns="6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2600"/>
              <a:buFont typeface="Georgia"/>
              <a:buNone/>
            </a:pPr>
            <a:r>
              <a:rPr b="0" i="0" lang="en-US" sz="26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Le elemosine sono per i bisognosi, per i poveri, per quelli incaricati di raccoglierle, per quelli di cui bisogna conquistarsi i cuori, per il riscatto degli schiavi, per quelli pesantemente indebitati, per la lotta sul sentiero di Allah e per il viandante. Decreto di Allah! Allah è saggio, sapiente.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C4C4C"/>
              </a:buClr>
              <a:buSzPts val="2600"/>
              <a:buFont typeface="Georgia"/>
              <a:buNone/>
            </a:pPr>
            <a:r>
              <a:rPr b="0" i="0" lang="en-US" sz="26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Sura 9,60</a:t>
            </a:r>
            <a:endParaRPr/>
          </a:p>
        </p:txBody>
      </p:sp>
      <p:sp>
        <p:nvSpPr>
          <p:cNvPr id="406" name="Google Shape;406;p25"/>
          <p:cNvSpPr txBox="1"/>
          <p:nvPr/>
        </p:nvSpPr>
        <p:spPr>
          <a:xfrm>
            <a:off x="119062" y="5719762"/>
            <a:ext cx="11960225" cy="44973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1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Georgia"/>
              <a:buNone/>
            </a:pPr>
            <a:r>
              <a:rPr b="0" i="0" lang="en-US" sz="28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È dovuto sull'oro, argento, e sui fondi di denaro, che raggiungono l'ammontare di circa 85 grammi di oro, il 2,5% in elemosina.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26"/>
          <p:cNvSpPr txBox="1"/>
          <p:nvPr>
            <p:ph idx="1" type="body"/>
          </p:nvPr>
        </p:nvSpPr>
        <p:spPr>
          <a:xfrm>
            <a:off x="-241300" y="981075"/>
            <a:ext cx="8137525" cy="3095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25437" lvl="1" marL="6699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Arial"/>
              <a:buChar char="•"/>
            </a:pPr>
            <a:r>
              <a:rPr b="0" i="0" lang="en-US" sz="2600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Il Ramadan, è il nono mese del calendario islamico che, essendo composto da 354 o 355 giorni (10 o 11 giorni in meno dell'anno solare), cade in un momento differente dell'anno solare, e quindi retrocede, fino a cadere in una stagione diversa.</a:t>
            </a:r>
            <a:endParaRPr/>
          </a:p>
          <a:p>
            <a:pPr indent="-325437" lvl="1" marL="669925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Font typeface="Arial"/>
              <a:buChar char="•"/>
            </a:pPr>
            <a:r>
              <a:rPr b="0" i="0" lang="en-US" sz="2600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Nel mese di Ramadan i musulmani adulti (dalla pubertà) digiunano da cibo, acqua e rapporti sessuali, dall’alba al tramonto. Sono dispensati gli anziani, le donne incinte, in allattamento e durante le mestruazioni, i diabetici e i malati terminali e chi è in viaggio «a più di due ore di cammello da casa». Se non si osserva il digiuno si può recuperarlo in altri giorni dell’anno.</a:t>
            </a:r>
            <a:endParaRPr/>
          </a:p>
        </p:txBody>
      </p:sp>
      <p:sp>
        <p:nvSpPr>
          <p:cNvPr id="412" name="Google Shape;412;p26"/>
          <p:cNvSpPr txBox="1"/>
          <p:nvPr/>
        </p:nvSpPr>
        <p:spPr>
          <a:xfrm>
            <a:off x="30162" y="44450"/>
            <a:ext cx="7993062" cy="1139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Garamond"/>
              <a:buNone/>
            </a:pPr>
            <a:r>
              <a:rPr b="1" i="0" lang="en-US" sz="5400" u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rPr>
              <a:t>4) Il digiuno del Ramadan</a:t>
            </a:r>
            <a:endParaRPr/>
          </a:p>
        </p:txBody>
      </p:sp>
      <p:pic>
        <p:nvPicPr>
          <p:cNvPr id="413" name="Google Shape;413;p26"/>
          <p:cNvPicPr preferRelativeResize="0"/>
          <p:nvPr/>
        </p:nvPicPr>
        <p:blipFill rotWithShape="1">
          <a:blip r:embed="rId3">
            <a:alphaModFix/>
          </a:blip>
          <a:srcRect b="0" l="51446" r="16119" t="0"/>
          <a:stretch/>
        </p:blipFill>
        <p:spPr>
          <a:xfrm>
            <a:off x="8231187" y="0"/>
            <a:ext cx="3960812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27"/>
          <p:cNvSpPr txBox="1"/>
          <p:nvPr>
            <p:ph idx="1" type="body"/>
          </p:nvPr>
        </p:nvSpPr>
        <p:spPr>
          <a:xfrm>
            <a:off x="-244475" y="1989137"/>
            <a:ext cx="6704012" cy="31543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25437" lvl="1" marL="6699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Per il musulmano fisicamente e finanziariamente in grado di farlo è un obbligo il pellegrinaggio alla Mecca una volta nella vita, possibilmente nel dodicesimo mese del calendario islamico.</a:t>
            </a:r>
            <a:endParaRPr/>
          </a:p>
          <a:p>
            <a:pPr indent="-325437" lvl="1" marL="669925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I pellegrini maschi indossano abiti uguali i quali eliminano distinzioni di classe e cultura così che tutti si presentano eguali davanti a Dio.</a:t>
            </a:r>
            <a:endParaRPr/>
          </a:p>
          <a:p>
            <a:pPr indent="-147637" lvl="1" marL="669925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27330" lvl="0" marL="342900" rtl="0" algn="l">
              <a:spcBef>
                <a:spcPts val="560"/>
              </a:spcBef>
              <a:spcAft>
                <a:spcPts val="0"/>
              </a:spcAft>
              <a:buSzPts val="1820"/>
              <a:buNone/>
            </a:pPr>
            <a:r>
              <a:t/>
            </a:r>
            <a:endParaRPr b="0" i="0" sz="2800" u="none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19" name="Google Shape;419;p27"/>
          <p:cNvSpPr txBox="1"/>
          <p:nvPr>
            <p:ph type="title"/>
          </p:nvPr>
        </p:nvSpPr>
        <p:spPr>
          <a:xfrm>
            <a:off x="-244475" y="115887"/>
            <a:ext cx="6840537" cy="1139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Garamond"/>
              <a:buNone/>
            </a:pPr>
            <a:r>
              <a:rPr b="1" i="0" lang="en-US" sz="5400" u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rPr>
              <a:t>5) Il Pellegrinaggio</a:t>
            </a:r>
            <a:br>
              <a:rPr b="1" i="0" lang="en-US" sz="5400" u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b="1" i="0" lang="en-US" sz="5400" u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rPr>
              <a:t>alla Mecca</a:t>
            </a:r>
            <a:endParaRPr/>
          </a:p>
        </p:txBody>
      </p:sp>
      <p:pic>
        <p:nvPicPr>
          <p:cNvPr id="420" name="Google Shape;420;p27"/>
          <p:cNvPicPr preferRelativeResize="0"/>
          <p:nvPr/>
        </p:nvPicPr>
        <p:blipFill rotWithShape="1">
          <a:blip r:embed="rId3">
            <a:alphaModFix/>
          </a:blip>
          <a:srcRect b="0" l="45660" r="0" t="0"/>
          <a:stretch/>
        </p:blipFill>
        <p:spPr>
          <a:xfrm>
            <a:off x="6586537" y="0"/>
            <a:ext cx="5592762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8"/>
          <p:cNvSpPr txBox="1"/>
          <p:nvPr>
            <p:ph type="title"/>
          </p:nvPr>
        </p:nvSpPr>
        <p:spPr>
          <a:xfrm>
            <a:off x="750887" y="115887"/>
            <a:ext cx="10690225" cy="1139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Garamond"/>
              <a:buNone/>
            </a:pPr>
            <a:r>
              <a:rPr b="1" i="0" lang="en-US" sz="5400" u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rPr>
              <a:t>SUNNITI E SCIITI</a:t>
            </a:r>
            <a:endParaRPr/>
          </a:p>
        </p:txBody>
      </p:sp>
      <p:sp>
        <p:nvSpPr>
          <p:cNvPr id="426" name="Google Shape;426;p28"/>
          <p:cNvSpPr/>
          <p:nvPr/>
        </p:nvSpPr>
        <p:spPr>
          <a:xfrm>
            <a:off x="182562" y="1143000"/>
            <a:ext cx="9340850" cy="2178050"/>
          </a:xfrm>
          <a:prstGeom prst="roundRect">
            <a:avLst>
              <a:gd fmla="val 16667" name="adj"/>
            </a:avLst>
          </a:prstGeom>
          <a:solidFill>
            <a:srgbClr val="FFC266"/>
          </a:solidFill>
          <a:ln cap="flat" cmpd="sng" w="254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5000" lIns="130025" spcFirstLastPara="1" rIns="130025" wrap="square" tIns="6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p28"/>
          <p:cNvSpPr/>
          <p:nvPr/>
        </p:nvSpPr>
        <p:spPr>
          <a:xfrm>
            <a:off x="9658350" y="1200150"/>
            <a:ext cx="1903412" cy="757237"/>
          </a:xfrm>
          <a:prstGeom prst="leftArrowCallout">
            <a:avLst>
              <a:gd fmla="val 7565" name="adj1"/>
              <a:gd fmla="val 25000" name="adj2"/>
              <a:gd fmla="val 2148" name="adj3"/>
              <a:gd fmla="val 64977" name="adj4"/>
            </a:avLst>
          </a:prstGeom>
          <a:solidFill>
            <a:srgbClr val="00B0F0"/>
          </a:solidFill>
          <a:ln cap="flat" cmpd="sng" w="25400">
            <a:solidFill>
              <a:srgbClr val="99003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5000" lIns="130025" spcFirstLastPara="1" rIns="130025" wrap="square" tIns="6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p28"/>
          <p:cNvSpPr txBox="1"/>
          <p:nvPr/>
        </p:nvSpPr>
        <p:spPr>
          <a:xfrm>
            <a:off x="10360025" y="1168400"/>
            <a:ext cx="1295400" cy="746125"/>
          </a:xfrm>
          <a:prstGeom prst="rect">
            <a:avLst/>
          </a:prstGeom>
          <a:noFill/>
          <a:ln>
            <a:noFill/>
          </a:ln>
        </p:spPr>
        <p:txBody>
          <a:bodyPr anchorCtr="0" anchor="t" bIns="65000" lIns="130025" spcFirstLastPara="1" rIns="130025" wrap="square" tIns="6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eorgia"/>
              <a:buNone/>
            </a:pPr>
            <a:r>
              <a:rPr b="1" i="0" lang="en-US" sz="4000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632</a:t>
            </a:r>
            <a:endParaRPr/>
          </a:p>
        </p:txBody>
      </p:sp>
      <p:sp>
        <p:nvSpPr>
          <p:cNvPr id="429" name="Google Shape;429;p28"/>
          <p:cNvSpPr txBox="1"/>
          <p:nvPr/>
        </p:nvSpPr>
        <p:spPr>
          <a:xfrm>
            <a:off x="347662" y="1223962"/>
            <a:ext cx="9594850" cy="1978025"/>
          </a:xfrm>
          <a:prstGeom prst="rect">
            <a:avLst/>
          </a:prstGeom>
          <a:noFill/>
          <a:ln>
            <a:noFill/>
          </a:ln>
        </p:spPr>
        <p:txBody>
          <a:bodyPr anchorCtr="0" anchor="t" bIns="65000" lIns="130025" spcFirstLastPara="1" rIns="130025" wrap="square" tIns="6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3000"/>
              <a:buFont typeface="Georgia"/>
              <a:buNone/>
            </a:pPr>
            <a:r>
              <a:rPr b="0" i="0" lang="en-US" sz="3000" u="none">
                <a:solidFill>
                  <a:srgbClr val="4C4C4C"/>
                </a:solidFill>
                <a:latin typeface="Georgia"/>
                <a:ea typeface="Georgia"/>
                <a:cs typeface="Georgia"/>
                <a:sym typeface="Georgia"/>
              </a:rPr>
              <a:t>Muore Maometto e i musulmani si dividono tra chi sostiene che il successore debba essere Abu Bakr, compagno di Maometto (Sunniti), e chi invece Ali ibn Abi Talib, genero del profeta (Sciiti).</a:t>
            </a:r>
            <a:endParaRPr/>
          </a:p>
        </p:txBody>
      </p:sp>
      <p:sp>
        <p:nvSpPr>
          <p:cNvPr id="430" name="Google Shape;430;p28"/>
          <p:cNvSpPr txBox="1"/>
          <p:nvPr>
            <p:ph idx="1" type="body"/>
          </p:nvPr>
        </p:nvSpPr>
        <p:spPr>
          <a:xfrm>
            <a:off x="2711450" y="3478212"/>
            <a:ext cx="9217025" cy="706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1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b="0" i="0" lang="en-US" sz="3200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Rappresentano il 90% circa della popolazione islamica mondiale, hanno (avevano) come guida politica il Califfo.</a:t>
            </a:r>
            <a:endParaRPr/>
          </a:p>
        </p:txBody>
      </p:sp>
      <p:sp>
        <p:nvSpPr>
          <p:cNvPr id="431" name="Google Shape;431;p28"/>
          <p:cNvSpPr/>
          <p:nvPr/>
        </p:nvSpPr>
        <p:spPr>
          <a:xfrm rot="10800000">
            <a:off x="85725" y="3622675"/>
            <a:ext cx="2592387" cy="706437"/>
          </a:xfrm>
          <a:prstGeom prst="leftArrowCallout">
            <a:avLst>
              <a:gd fmla="val 4179" name="adj1"/>
              <a:gd fmla="val 25000" name="adj2"/>
              <a:gd fmla="val 1472" name="adj3"/>
              <a:gd fmla="val 7253" name="adj4"/>
            </a:avLst>
          </a:prstGeom>
          <a:solidFill>
            <a:srgbClr val="00B0F0"/>
          </a:solidFill>
          <a:ln cap="flat" cmpd="sng" w="25400">
            <a:solidFill>
              <a:srgbClr val="99003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5000" lIns="130025" spcFirstLastPara="1" rIns="130025" wrap="square" tIns="6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28"/>
          <p:cNvSpPr txBox="1"/>
          <p:nvPr/>
        </p:nvSpPr>
        <p:spPr>
          <a:xfrm>
            <a:off x="196850" y="3646487"/>
            <a:ext cx="2159000" cy="623887"/>
          </a:xfrm>
          <a:prstGeom prst="rect">
            <a:avLst/>
          </a:prstGeom>
          <a:noFill/>
          <a:ln>
            <a:noFill/>
          </a:ln>
        </p:spPr>
        <p:txBody>
          <a:bodyPr anchorCtr="0" anchor="t" bIns="65000" lIns="130025" spcFirstLastPara="1" rIns="130025" wrap="square" tIns="6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eorgia"/>
              <a:buNone/>
            </a:pPr>
            <a:r>
              <a:rPr b="1" i="0" lang="en-US" sz="3200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Sunniti:</a:t>
            </a:r>
            <a:endParaRPr/>
          </a:p>
        </p:txBody>
      </p:sp>
      <p:sp>
        <p:nvSpPr>
          <p:cNvPr id="433" name="Google Shape;433;p28"/>
          <p:cNvSpPr txBox="1"/>
          <p:nvPr/>
        </p:nvSpPr>
        <p:spPr>
          <a:xfrm>
            <a:off x="2678112" y="5141912"/>
            <a:ext cx="9217025" cy="706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1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Georgia"/>
              <a:buNone/>
            </a:pPr>
            <a:r>
              <a:rPr b="0" i="0" lang="en-US" sz="3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Rappresentano il 10% circa della popolazione islamica mondiale, hanno come guida politica l’Imam.</a:t>
            </a:r>
            <a:endParaRPr/>
          </a:p>
        </p:txBody>
      </p:sp>
      <p:sp>
        <p:nvSpPr>
          <p:cNvPr id="434" name="Google Shape;434;p28"/>
          <p:cNvSpPr/>
          <p:nvPr/>
        </p:nvSpPr>
        <p:spPr>
          <a:xfrm rot="10800000">
            <a:off x="85725" y="5159375"/>
            <a:ext cx="2592387" cy="706437"/>
          </a:xfrm>
          <a:prstGeom prst="leftArrowCallout">
            <a:avLst>
              <a:gd fmla="val 4179" name="adj1"/>
              <a:gd fmla="val 25000" name="adj2"/>
              <a:gd fmla="val 1472" name="adj3"/>
              <a:gd fmla="val 7253" name="adj4"/>
            </a:avLst>
          </a:prstGeom>
          <a:solidFill>
            <a:srgbClr val="00B0F0"/>
          </a:solidFill>
          <a:ln cap="flat" cmpd="sng" w="25400">
            <a:solidFill>
              <a:srgbClr val="99003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5000" lIns="130025" spcFirstLastPara="1" rIns="130025" wrap="square" tIns="6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28"/>
          <p:cNvSpPr txBox="1"/>
          <p:nvPr/>
        </p:nvSpPr>
        <p:spPr>
          <a:xfrm>
            <a:off x="196850" y="5183187"/>
            <a:ext cx="2159000" cy="623887"/>
          </a:xfrm>
          <a:prstGeom prst="rect">
            <a:avLst/>
          </a:prstGeom>
          <a:noFill/>
          <a:ln>
            <a:noFill/>
          </a:ln>
        </p:spPr>
        <p:txBody>
          <a:bodyPr anchorCtr="0" anchor="t" bIns="65000" lIns="130025" spcFirstLastPara="1" rIns="130025" wrap="square" tIns="6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eorgia"/>
              <a:buNone/>
            </a:pPr>
            <a:r>
              <a:rPr b="1" i="0" lang="en-US" sz="3200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Sciiti: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isultati immagini per paesi sciiti e sunniti" id="440" name="Google Shape;440;p29"/>
          <p:cNvPicPr preferRelativeResize="0"/>
          <p:nvPr/>
        </p:nvPicPr>
        <p:blipFill rotWithShape="1">
          <a:blip r:embed="rId3">
            <a:alphaModFix/>
          </a:blip>
          <a:srcRect b="5011" l="0" r="0" t="10989"/>
          <a:stretch/>
        </p:blipFill>
        <p:spPr>
          <a:xfrm>
            <a:off x="619125" y="0"/>
            <a:ext cx="1095375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6_Bordi">
  <a:themeElements>
    <a:clrScheme name="Bordi 1">
      <a:dk1>
        <a:srgbClr val="333333"/>
      </a:dk1>
      <a:lt1>
        <a:srgbClr val="FFFFFF"/>
      </a:lt1>
      <a:dk2>
        <a:srgbClr val="820000"/>
      </a:dk2>
      <a:lt2>
        <a:srgbClr val="FFFFFF"/>
      </a:lt2>
      <a:accent1>
        <a:srgbClr val="FF9900"/>
      </a:accent1>
      <a:accent2>
        <a:srgbClr val="CC3300"/>
      </a:accent2>
      <a:accent3>
        <a:srgbClr val="C1AAAA"/>
      </a:accent3>
      <a:accent4>
        <a:srgbClr val="DADADA"/>
      </a:accent4>
      <a:accent5>
        <a:srgbClr val="FFCAAA"/>
      </a:accent5>
      <a:accent6>
        <a:srgbClr val="B92D00"/>
      </a:accent6>
      <a:hlink>
        <a:srgbClr val="808080"/>
      </a:hlink>
      <a:folHlink>
        <a:srgbClr val="66663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1_Bordi">
  <a:themeElements>
    <a:clrScheme name="Bordi 1">
      <a:dk1>
        <a:srgbClr val="333333"/>
      </a:dk1>
      <a:lt1>
        <a:srgbClr val="FFFFFF"/>
      </a:lt1>
      <a:dk2>
        <a:srgbClr val="820000"/>
      </a:dk2>
      <a:lt2>
        <a:srgbClr val="FFFFFF"/>
      </a:lt2>
      <a:accent1>
        <a:srgbClr val="FF9900"/>
      </a:accent1>
      <a:accent2>
        <a:srgbClr val="CC3300"/>
      </a:accent2>
      <a:accent3>
        <a:srgbClr val="C1AAAA"/>
      </a:accent3>
      <a:accent4>
        <a:srgbClr val="DADADA"/>
      </a:accent4>
      <a:accent5>
        <a:srgbClr val="FFCAAA"/>
      </a:accent5>
      <a:accent6>
        <a:srgbClr val="B92D00"/>
      </a:accent6>
      <a:hlink>
        <a:srgbClr val="808080"/>
      </a:hlink>
      <a:folHlink>
        <a:srgbClr val="66663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2_Bordi">
  <a:themeElements>
    <a:clrScheme name="Bordi 1">
      <a:dk1>
        <a:srgbClr val="333333"/>
      </a:dk1>
      <a:lt1>
        <a:srgbClr val="FFFFFF"/>
      </a:lt1>
      <a:dk2>
        <a:srgbClr val="820000"/>
      </a:dk2>
      <a:lt2>
        <a:srgbClr val="FFFFFF"/>
      </a:lt2>
      <a:accent1>
        <a:srgbClr val="FF9900"/>
      </a:accent1>
      <a:accent2>
        <a:srgbClr val="CC3300"/>
      </a:accent2>
      <a:accent3>
        <a:srgbClr val="C1AAAA"/>
      </a:accent3>
      <a:accent4>
        <a:srgbClr val="DADADA"/>
      </a:accent4>
      <a:accent5>
        <a:srgbClr val="FFCAAA"/>
      </a:accent5>
      <a:accent6>
        <a:srgbClr val="B92D00"/>
      </a:accent6>
      <a:hlink>
        <a:srgbClr val="808080"/>
      </a:hlink>
      <a:folHlink>
        <a:srgbClr val="66663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5_Bordi">
  <a:themeElements>
    <a:clrScheme name="Bordi 1">
      <a:dk1>
        <a:srgbClr val="333333"/>
      </a:dk1>
      <a:lt1>
        <a:srgbClr val="FFFFFF"/>
      </a:lt1>
      <a:dk2>
        <a:srgbClr val="820000"/>
      </a:dk2>
      <a:lt2>
        <a:srgbClr val="FFFFFF"/>
      </a:lt2>
      <a:accent1>
        <a:srgbClr val="FF9900"/>
      </a:accent1>
      <a:accent2>
        <a:srgbClr val="CC3300"/>
      </a:accent2>
      <a:accent3>
        <a:srgbClr val="C1AAAA"/>
      </a:accent3>
      <a:accent4>
        <a:srgbClr val="DADADA"/>
      </a:accent4>
      <a:accent5>
        <a:srgbClr val="FFCAAA"/>
      </a:accent5>
      <a:accent6>
        <a:srgbClr val="B92D00"/>
      </a:accent6>
      <a:hlink>
        <a:srgbClr val="808080"/>
      </a:hlink>
      <a:folHlink>
        <a:srgbClr val="66663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3_Bordi">
  <a:themeElements>
    <a:clrScheme name="Bordi 1">
      <a:dk1>
        <a:srgbClr val="333333"/>
      </a:dk1>
      <a:lt1>
        <a:srgbClr val="FFFFFF"/>
      </a:lt1>
      <a:dk2>
        <a:srgbClr val="820000"/>
      </a:dk2>
      <a:lt2>
        <a:srgbClr val="FFFFFF"/>
      </a:lt2>
      <a:accent1>
        <a:srgbClr val="FF9900"/>
      </a:accent1>
      <a:accent2>
        <a:srgbClr val="CC3300"/>
      </a:accent2>
      <a:accent3>
        <a:srgbClr val="C1AAAA"/>
      </a:accent3>
      <a:accent4>
        <a:srgbClr val="DADADA"/>
      </a:accent4>
      <a:accent5>
        <a:srgbClr val="FFCAAA"/>
      </a:accent5>
      <a:accent6>
        <a:srgbClr val="B92D00"/>
      </a:accent6>
      <a:hlink>
        <a:srgbClr val="808080"/>
      </a:hlink>
      <a:folHlink>
        <a:srgbClr val="66663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1_Bordi">
  <a:themeElements>
    <a:clrScheme name="Bordi 1">
      <a:dk1>
        <a:srgbClr val="333333"/>
      </a:dk1>
      <a:lt1>
        <a:srgbClr val="FFFFFF"/>
      </a:lt1>
      <a:dk2>
        <a:srgbClr val="820000"/>
      </a:dk2>
      <a:lt2>
        <a:srgbClr val="FFFFFF"/>
      </a:lt2>
      <a:accent1>
        <a:srgbClr val="FF9900"/>
      </a:accent1>
      <a:accent2>
        <a:srgbClr val="CC3300"/>
      </a:accent2>
      <a:accent3>
        <a:srgbClr val="C1AAAA"/>
      </a:accent3>
      <a:accent4>
        <a:srgbClr val="DADADA"/>
      </a:accent4>
      <a:accent5>
        <a:srgbClr val="FFCAAA"/>
      </a:accent5>
      <a:accent6>
        <a:srgbClr val="B92D00"/>
      </a:accent6>
      <a:hlink>
        <a:srgbClr val="808080"/>
      </a:hlink>
      <a:folHlink>
        <a:srgbClr val="66663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12_Bordi">
  <a:themeElements>
    <a:clrScheme name="Bordi 1">
      <a:dk1>
        <a:srgbClr val="333333"/>
      </a:dk1>
      <a:lt1>
        <a:srgbClr val="FFFFFF"/>
      </a:lt1>
      <a:dk2>
        <a:srgbClr val="820000"/>
      </a:dk2>
      <a:lt2>
        <a:srgbClr val="FFFFFF"/>
      </a:lt2>
      <a:accent1>
        <a:srgbClr val="FF9900"/>
      </a:accent1>
      <a:accent2>
        <a:srgbClr val="CC3300"/>
      </a:accent2>
      <a:accent3>
        <a:srgbClr val="C1AAAA"/>
      </a:accent3>
      <a:accent4>
        <a:srgbClr val="DADADA"/>
      </a:accent4>
      <a:accent5>
        <a:srgbClr val="FFCAAA"/>
      </a:accent5>
      <a:accent6>
        <a:srgbClr val="B92D00"/>
      </a:accent6>
      <a:hlink>
        <a:srgbClr val="808080"/>
      </a:hlink>
      <a:folHlink>
        <a:srgbClr val="66663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4_Bordi">
  <a:themeElements>
    <a:clrScheme name="Bordi 1">
      <a:dk1>
        <a:srgbClr val="333333"/>
      </a:dk1>
      <a:lt1>
        <a:srgbClr val="FFFFFF"/>
      </a:lt1>
      <a:dk2>
        <a:srgbClr val="820000"/>
      </a:dk2>
      <a:lt2>
        <a:srgbClr val="FFFFFF"/>
      </a:lt2>
      <a:accent1>
        <a:srgbClr val="FF9900"/>
      </a:accent1>
      <a:accent2>
        <a:srgbClr val="CC3300"/>
      </a:accent2>
      <a:accent3>
        <a:srgbClr val="C1AAAA"/>
      </a:accent3>
      <a:accent4>
        <a:srgbClr val="DADADA"/>
      </a:accent4>
      <a:accent5>
        <a:srgbClr val="FFCAAA"/>
      </a:accent5>
      <a:accent6>
        <a:srgbClr val="B92D00"/>
      </a:accent6>
      <a:hlink>
        <a:srgbClr val="808080"/>
      </a:hlink>
      <a:folHlink>
        <a:srgbClr val="66663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10_Bordi">
  <a:themeElements>
    <a:clrScheme name="Bordi 1">
      <a:dk1>
        <a:srgbClr val="333333"/>
      </a:dk1>
      <a:lt1>
        <a:srgbClr val="FFFFFF"/>
      </a:lt1>
      <a:dk2>
        <a:srgbClr val="820000"/>
      </a:dk2>
      <a:lt2>
        <a:srgbClr val="FFFFFF"/>
      </a:lt2>
      <a:accent1>
        <a:srgbClr val="FF9900"/>
      </a:accent1>
      <a:accent2>
        <a:srgbClr val="CC3300"/>
      </a:accent2>
      <a:accent3>
        <a:srgbClr val="C1AAAA"/>
      </a:accent3>
      <a:accent4>
        <a:srgbClr val="DADADA"/>
      </a:accent4>
      <a:accent5>
        <a:srgbClr val="FFCAAA"/>
      </a:accent5>
      <a:accent6>
        <a:srgbClr val="B92D00"/>
      </a:accent6>
      <a:hlink>
        <a:srgbClr val="808080"/>
      </a:hlink>
      <a:folHlink>
        <a:srgbClr val="66663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7_Bordi">
  <a:themeElements>
    <a:clrScheme name="Bordi 1">
      <a:dk1>
        <a:srgbClr val="333333"/>
      </a:dk1>
      <a:lt1>
        <a:srgbClr val="FFFFFF"/>
      </a:lt1>
      <a:dk2>
        <a:srgbClr val="820000"/>
      </a:dk2>
      <a:lt2>
        <a:srgbClr val="FFFFFF"/>
      </a:lt2>
      <a:accent1>
        <a:srgbClr val="FF9900"/>
      </a:accent1>
      <a:accent2>
        <a:srgbClr val="CC3300"/>
      </a:accent2>
      <a:accent3>
        <a:srgbClr val="C1AAAA"/>
      </a:accent3>
      <a:accent4>
        <a:srgbClr val="DADADA"/>
      </a:accent4>
      <a:accent5>
        <a:srgbClr val="FFCAAA"/>
      </a:accent5>
      <a:accent6>
        <a:srgbClr val="B92D00"/>
      </a:accent6>
      <a:hlink>
        <a:srgbClr val="808080"/>
      </a:hlink>
      <a:folHlink>
        <a:srgbClr val="66663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8_Bordi">
  <a:themeElements>
    <a:clrScheme name="Bordi 1">
      <a:dk1>
        <a:srgbClr val="333333"/>
      </a:dk1>
      <a:lt1>
        <a:srgbClr val="FFFFFF"/>
      </a:lt1>
      <a:dk2>
        <a:srgbClr val="820000"/>
      </a:dk2>
      <a:lt2>
        <a:srgbClr val="FFFFFF"/>
      </a:lt2>
      <a:accent1>
        <a:srgbClr val="FF9900"/>
      </a:accent1>
      <a:accent2>
        <a:srgbClr val="CC3300"/>
      </a:accent2>
      <a:accent3>
        <a:srgbClr val="C1AAAA"/>
      </a:accent3>
      <a:accent4>
        <a:srgbClr val="DADADA"/>
      </a:accent4>
      <a:accent5>
        <a:srgbClr val="FFCAAA"/>
      </a:accent5>
      <a:accent6>
        <a:srgbClr val="B92D00"/>
      </a:accent6>
      <a:hlink>
        <a:srgbClr val="808080"/>
      </a:hlink>
      <a:folHlink>
        <a:srgbClr val="66663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Bordi">
  <a:themeElements>
    <a:clrScheme name="Bordi 1">
      <a:dk1>
        <a:srgbClr val="333333"/>
      </a:dk1>
      <a:lt1>
        <a:srgbClr val="FFFFFF"/>
      </a:lt1>
      <a:dk2>
        <a:srgbClr val="820000"/>
      </a:dk2>
      <a:lt2>
        <a:srgbClr val="FFFFFF"/>
      </a:lt2>
      <a:accent1>
        <a:srgbClr val="FF9900"/>
      </a:accent1>
      <a:accent2>
        <a:srgbClr val="CC3300"/>
      </a:accent2>
      <a:accent3>
        <a:srgbClr val="C1AAAA"/>
      </a:accent3>
      <a:accent4>
        <a:srgbClr val="DADADA"/>
      </a:accent4>
      <a:accent5>
        <a:srgbClr val="FFCAAA"/>
      </a:accent5>
      <a:accent6>
        <a:srgbClr val="B92D00"/>
      </a:accent6>
      <a:hlink>
        <a:srgbClr val="808080"/>
      </a:hlink>
      <a:folHlink>
        <a:srgbClr val="66663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9_Bordi">
  <a:themeElements>
    <a:clrScheme name="Bordi 1">
      <a:dk1>
        <a:srgbClr val="333333"/>
      </a:dk1>
      <a:lt1>
        <a:srgbClr val="FFFFFF"/>
      </a:lt1>
      <a:dk2>
        <a:srgbClr val="820000"/>
      </a:dk2>
      <a:lt2>
        <a:srgbClr val="FFFFFF"/>
      </a:lt2>
      <a:accent1>
        <a:srgbClr val="FF9900"/>
      </a:accent1>
      <a:accent2>
        <a:srgbClr val="CC3300"/>
      </a:accent2>
      <a:accent3>
        <a:srgbClr val="C1AAAA"/>
      </a:accent3>
      <a:accent4>
        <a:srgbClr val="DADADA"/>
      </a:accent4>
      <a:accent5>
        <a:srgbClr val="FFCAAA"/>
      </a:accent5>
      <a:accent6>
        <a:srgbClr val="B92D00"/>
      </a:accent6>
      <a:hlink>
        <a:srgbClr val="808080"/>
      </a:hlink>
      <a:folHlink>
        <a:srgbClr val="66663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2012-10-12T18:44:54Z</dcterms:created>
  <dc:creator>Augusta</dc:creator>
</cp:coreProperties>
</file>